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59" r:id="rId5"/>
    <p:sldId id="260" r:id="rId6"/>
    <p:sldId id="269" r:id="rId7"/>
    <p:sldId id="270" r:id="rId8"/>
    <p:sldId id="271" r:id="rId9"/>
    <p:sldId id="272" r:id="rId10"/>
    <p:sldId id="27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BE08488-F385-4BB9-ACE5-B3C0D4049545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BF6FC95-0D8D-4892-B870-37A0CCBE14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4572008"/>
            <a:ext cx="5708726" cy="15716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Дата проведения: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декабрь 2012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года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928802"/>
            <a:ext cx="79296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НЕДЕЛЯ ИСТОРИИ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Документы\Ольга\Картинки, анимации\ANN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500570"/>
            <a:ext cx="1392119" cy="1809754"/>
          </a:xfrm>
          <a:prstGeom prst="rect">
            <a:avLst/>
          </a:prstGeom>
          <a:noFill/>
        </p:spPr>
      </p:pic>
      <p:pic>
        <p:nvPicPr>
          <p:cNvPr id="1027" name="Picture 3" descr="D:\Документы\Ольга\Картинки, анимации\АНИМАШКИ\2414573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3578"/>
            <a:ext cx="2643206" cy="1982405"/>
          </a:xfrm>
          <a:prstGeom prst="rect">
            <a:avLst/>
          </a:prstGeom>
          <a:noFill/>
        </p:spPr>
      </p:pic>
      <p:pic>
        <p:nvPicPr>
          <p:cNvPr id="8" name="Picture 2" descr="D:\Документы\Ольга\Картинки, анимации\ANN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9893" y="5000636"/>
            <a:ext cx="1098077" cy="1214446"/>
          </a:xfrm>
          <a:prstGeom prst="rect">
            <a:avLst/>
          </a:prstGeom>
          <a:noFill/>
        </p:spPr>
      </p:pic>
      <p:pic>
        <p:nvPicPr>
          <p:cNvPr id="9" name="Picture 2" descr="D:\Документы\Ольга\Картинки, анимации\ANN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921627"/>
            <a:ext cx="1234107" cy="1364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3428992" cy="516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 rot="472722">
            <a:off x="4429124" y="357166"/>
            <a:ext cx="3714776" cy="2643206"/>
          </a:xfrm>
          <a:prstGeom prst="wedgeEllipseCallout">
            <a:avLst>
              <a:gd name="adj1" fmla="val -98332"/>
              <a:gd name="adj2" fmla="val 30102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2000" y="1071546"/>
            <a:ext cx="3214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Вам, пришедшим сюда, к предметной неделе готовым,</a:t>
            </a:r>
          </a:p>
          <a:p>
            <a:pPr algn="ctr"/>
            <a:r>
              <a:rPr lang="ru-RU" sz="2000" b="1" dirty="0" smtClean="0"/>
              <a:t>Слово привета свое обращаю!</a:t>
            </a:r>
            <a:endParaRPr lang="ru-RU" sz="2000" b="1" dirty="0"/>
          </a:p>
        </p:txBody>
      </p:sp>
      <p:pic>
        <p:nvPicPr>
          <p:cNvPr id="6146" name="Picture 2" descr="D:\Документы\Ольга\Картинки, анимации\Анимация\Анимашки\Анимации\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429133"/>
            <a:ext cx="1928826" cy="1857387"/>
          </a:xfrm>
          <a:prstGeom prst="rect">
            <a:avLst/>
          </a:prstGeom>
          <a:noFill/>
        </p:spPr>
      </p:pic>
      <p:pic>
        <p:nvPicPr>
          <p:cNvPr id="6147" name="Picture 3" descr="D:\Документы\Ольга\Картинки, анимации\Анимация\J009569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2857496"/>
            <a:ext cx="2324100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 ДЕНЬ 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1285860"/>
            <a:ext cx="5096245" cy="40011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ОЛИМПИЙСКИЕ ИГРЫ</a:t>
            </a:r>
            <a:endParaRPr lang="ru-RU" sz="2000" b="1" dirty="0"/>
          </a:p>
        </p:txBody>
      </p:sp>
      <p:sp>
        <p:nvSpPr>
          <p:cNvPr id="5" name="Лента лицом вверх 4"/>
          <p:cNvSpPr/>
          <p:nvPr/>
        </p:nvSpPr>
        <p:spPr>
          <a:xfrm>
            <a:off x="428596" y="571480"/>
            <a:ext cx="2643206" cy="78581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5357826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 по истории олимпийских игр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5-6 класс</a:t>
            </a:r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572008"/>
            <a:ext cx="3000381" cy="200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3357586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071678"/>
            <a:ext cx="321471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286124"/>
            <a:ext cx="3214710" cy="22860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2 день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Лента лицом вверх 2"/>
          <p:cNvSpPr/>
          <p:nvPr/>
        </p:nvSpPr>
        <p:spPr>
          <a:xfrm>
            <a:off x="428596" y="571480"/>
            <a:ext cx="2643206" cy="78581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1285860"/>
            <a:ext cx="5096245" cy="40011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1285860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Загадочное Средневековье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715016"/>
            <a:ext cx="45005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Игра-викторина по истории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Средних веков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для учащихся 7-8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х классов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392909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071678"/>
            <a:ext cx="221457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357694"/>
            <a:ext cx="3643338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143116"/>
            <a:ext cx="228601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3 день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214422"/>
            <a:ext cx="807249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конкурс стенгазет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780782"/>
            <a:ext cx="30003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5 класс-  Древний мир.</a:t>
            </a:r>
            <a:endParaRPr lang="ru-RU" sz="9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6 класс- Средневековье.</a:t>
            </a:r>
            <a:endParaRPr lang="ru-RU" sz="9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7-8 классы - Новое время.</a:t>
            </a:r>
            <a:endParaRPr lang="ru-RU" sz="9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9-11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класс-  Современник.</a:t>
            </a:r>
            <a:endParaRPr lang="ru-RU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Лента лицом вверх 9"/>
          <p:cNvSpPr/>
          <p:nvPr/>
        </p:nvSpPr>
        <p:spPr>
          <a:xfrm>
            <a:off x="428596" y="571480"/>
            <a:ext cx="2643206" cy="78581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3714776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62" y="2143116"/>
            <a:ext cx="3643338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357694"/>
            <a:ext cx="2500320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54" y="4857760"/>
            <a:ext cx="2928946" cy="200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день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5857892"/>
            <a:ext cx="25002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Игра «Звёздный час»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8-9 класс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428596" y="571480"/>
            <a:ext cx="2643206" cy="78581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328611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0"/>
            <a:ext cx="245269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428736"/>
            <a:ext cx="224790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643182"/>
            <a:ext cx="302895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857760"/>
            <a:ext cx="300039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4071942"/>
            <a:ext cx="12287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день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5572140"/>
            <a:ext cx="441851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Викторина «Умники и умницы».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(участвуют учащиеся 10-11 классов).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0" y="285728"/>
            <a:ext cx="2643206" cy="78581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876"/>
            <a:ext cx="2571768" cy="2000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214810" cy="2143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786190"/>
            <a:ext cx="207645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42" y="357166"/>
            <a:ext cx="292895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3000372"/>
            <a:ext cx="1857388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385762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лет войне 1812 год муниципальная викторина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Лента лицом вверх 2"/>
          <p:cNvSpPr/>
          <p:nvPr/>
        </p:nvSpPr>
        <p:spPr>
          <a:xfrm>
            <a:off x="0" y="285728"/>
            <a:ext cx="2643206" cy="78581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5481" y="3643314"/>
            <a:ext cx="3338519" cy="2071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день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2643174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0"/>
            <a:ext cx="2857488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214422"/>
            <a:ext cx="300039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3500438"/>
            <a:ext cx="321471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5757874" cy="1143008"/>
          </a:xfrm>
        </p:spPr>
        <p:txBody>
          <a:bodyPr>
            <a:prstTxWarp prst="textArchDown">
              <a:avLst>
                <a:gd name="adj" fmla="val 246600"/>
              </a:avLst>
            </a:prstTxWarp>
          </a:bodyPr>
          <a:lstStyle/>
          <a:p>
            <a:r>
              <a:rPr lang="ru-RU" dirty="0" smtClean="0"/>
              <a:t>Желаю успехов!</a:t>
            </a:r>
            <a:endParaRPr lang="ru-RU" dirty="0"/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285992"/>
            <a:ext cx="2895445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:\Документы\Ольга\Картинки, анимации\АНИМАШКИ\0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58" y="714356"/>
            <a:ext cx="1000125" cy="962025"/>
          </a:xfrm>
          <a:prstGeom prst="rect">
            <a:avLst/>
          </a:prstGeom>
          <a:noFill/>
        </p:spPr>
      </p:pic>
      <p:pic>
        <p:nvPicPr>
          <p:cNvPr id="5123" name="Picture 3" descr="D:\Документы\Ольга\Картинки, анимации\АНИМАШКИ\0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1214422"/>
            <a:ext cx="1000125" cy="962025"/>
          </a:xfrm>
          <a:prstGeom prst="rect">
            <a:avLst/>
          </a:prstGeom>
          <a:noFill/>
        </p:spPr>
      </p:pic>
      <p:pic>
        <p:nvPicPr>
          <p:cNvPr id="5124" name="Picture 4" descr="D:\Документы\Ольга\Картинки, анимации\АНИМАШКИ\0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86710" y="2000240"/>
            <a:ext cx="1000125" cy="962025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071942"/>
            <a:ext cx="4572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 rot="21257061">
            <a:off x="3708665" y="2078761"/>
            <a:ext cx="3106364" cy="1852417"/>
          </a:xfrm>
          <a:prstGeom prst="wedgeEllipseCallout">
            <a:avLst>
              <a:gd name="adj1" fmla="val -64225"/>
              <a:gd name="adj2" fmla="val 63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И да победит сильнейший!</a:t>
            </a:r>
            <a:endParaRPr lang="ru-RU" dirty="0"/>
          </a:p>
        </p:txBody>
      </p:sp>
      <p:pic>
        <p:nvPicPr>
          <p:cNvPr id="5126" name="Picture 6" descr="D:\Документы\Ольга\Картинки, анимации\АНИМАШКИ\3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1660" y="3755574"/>
            <a:ext cx="1497552" cy="2888136"/>
          </a:xfrm>
          <a:prstGeom prst="rect">
            <a:avLst/>
          </a:prstGeom>
          <a:noFill/>
        </p:spPr>
      </p:pic>
      <p:pic>
        <p:nvPicPr>
          <p:cNvPr id="5127" name="Picture 7" descr="D:\Документы\Ольга\Картинки, анимации\Анимация\J009574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7950" y="2500306"/>
            <a:ext cx="800100" cy="1019175"/>
          </a:xfrm>
          <a:prstGeom prst="rect">
            <a:avLst/>
          </a:prstGeom>
          <a:noFill/>
        </p:spPr>
      </p:pic>
      <p:pic>
        <p:nvPicPr>
          <p:cNvPr id="5128" name="Picture 8" descr="D:\Документы\Ольга\Картинки, анимации\Анимация\J009574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361752"/>
            <a:ext cx="1357322" cy="1728970"/>
          </a:xfrm>
          <a:prstGeom prst="rect">
            <a:avLst/>
          </a:prstGeom>
          <a:noFill/>
        </p:spPr>
      </p:pic>
      <p:pic>
        <p:nvPicPr>
          <p:cNvPr id="5129" name="Picture 9" descr="D:\Документы\Ольга\Картинки, анимации\Анимация\J009574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837004">
            <a:off x="3428992" y="500042"/>
            <a:ext cx="800100" cy="1019175"/>
          </a:xfrm>
          <a:prstGeom prst="rect">
            <a:avLst/>
          </a:prstGeom>
          <a:noFill/>
        </p:spPr>
      </p:pic>
      <p:pic>
        <p:nvPicPr>
          <p:cNvPr id="5130" name="Picture 10" descr="D:\Документы\Ольга\Картинки, анимации\Анимация\J009574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411167">
            <a:off x="2643174" y="1849194"/>
            <a:ext cx="1143008" cy="1651244"/>
          </a:xfrm>
          <a:prstGeom prst="rect">
            <a:avLst/>
          </a:prstGeom>
          <a:noFill/>
        </p:spPr>
      </p:pic>
      <p:pic>
        <p:nvPicPr>
          <p:cNvPr id="5131" name="Picture 11" descr="D:\Документы\Ольга\Картинки, анимации\Анимация\J009574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9058" y="1785926"/>
            <a:ext cx="800100" cy="1019175"/>
          </a:xfrm>
          <a:prstGeom prst="rect">
            <a:avLst/>
          </a:prstGeom>
          <a:noFill/>
        </p:spPr>
      </p:pic>
      <p:pic>
        <p:nvPicPr>
          <p:cNvPr id="5132" name="Picture 12" descr="D:\Документы\Ольга\Картинки, анимации\Анимация\J009574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835705">
            <a:off x="7500958" y="2500306"/>
            <a:ext cx="871538" cy="1110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362</TotalTime>
  <Words>119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Городская</vt:lpstr>
      <vt:lpstr>Аспект</vt:lpstr>
      <vt:lpstr>Слайд 1</vt:lpstr>
      <vt:lpstr>Слайд 2</vt:lpstr>
      <vt:lpstr>        1  ДЕНЬ </vt:lpstr>
      <vt:lpstr>                   2 день</vt:lpstr>
      <vt:lpstr>          3 день</vt:lpstr>
      <vt:lpstr>4 день</vt:lpstr>
      <vt:lpstr>5 день</vt:lpstr>
      <vt:lpstr>200 лет войне 1812 год муниципальная викторина</vt:lpstr>
      <vt:lpstr>Желаю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истории</dc:title>
  <dc:creator>user</dc:creator>
  <cp:lastModifiedBy>BS</cp:lastModifiedBy>
  <cp:revision>30</cp:revision>
  <dcterms:created xsi:type="dcterms:W3CDTF">2011-01-15T23:07:17Z</dcterms:created>
  <dcterms:modified xsi:type="dcterms:W3CDTF">2012-10-07T06:19:37Z</dcterms:modified>
</cp:coreProperties>
</file>