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8F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72" y="-1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8FE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1600200"/>
            <a:ext cx="8153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Аппликация своими руками: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«Бабочка на лужайке»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8FE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астер-классс\P1020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7200"/>
            <a:ext cx="5309030" cy="3981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44958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Используя фантазию и воображение украшаем нашу бабочку</a:t>
            </a:r>
            <a:endParaRPr lang="ru-RU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8FE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1600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Уделим  внимание цветам: для этого нарезаем из цветной бумаги тонкие полоски одинаковой длины по 7 штук </a:t>
            </a:r>
            <a:endParaRPr lang="ru-RU" sz="3200" dirty="0"/>
          </a:p>
        </p:txBody>
      </p:sp>
      <p:pic>
        <p:nvPicPr>
          <p:cNvPr id="10242" name="Picture 2" descr="D:\мастер-классс\P1020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33400"/>
            <a:ext cx="5151438" cy="3863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8FE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990600"/>
          </a:xfrm>
        </p:spPr>
        <p:txBody>
          <a:bodyPr/>
          <a:lstStyle/>
          <a:p>
            <a:r>
              <a:rPr lang="ru-RU" dirty="0" smtClean="0"/>
              <a:t>Склеиваем лепестки</a:t>
            </a:r>
            <a:endParaRPr lang="ru-RU" dirty="0"/>
          </a:p>
        </p:txBody>
      </p:sp>
      <p:pic>
        <p:nvPicPr>
          <p:cNvPr id="11266" name="Picture 2" descr="D:\мастер-классс\P1020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5912188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8FE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Также делаем стебельки и серединку для цветочка</a:t>
            </a:r>
            <a:endParaRPr lang="ru-RU" dirty="0"/>
          </a:p>
        </p:txBody>
      </p:sp>
      <p:pic>
        <p:nvPicPr>
          <p:cNvPr id="12290" name="Picture 2" descr="D:\мастер-классс\P1020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0"/>
            <a:ext cx="5608655" cy="420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8FE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229600" cy="1143000"/>
          </a:xfrm>
        </p:spPr>
        <p:txBody>
          <a:bodyPr/>
          <a:lstStyle/>
          <a:p>
            <a:r>
              <a:rPr lang="ru-RU" dirty="0" smtClean="0"/>
              <a:t>Склеиваем полученные детали</a:t>
            </a:r>
            <a:endParaRPr lang="ru-RU" dirty="0"/>
          </a:p>
        </p:txBody>
      </p:sp>
      <p:pic>
        <p:nvPicPr>
          <p:cNvPr id="13314" name="Picture 2" descr="D:\мастер-классс\P1020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762000"/>
            <a:ext cx="4694238" cy="3520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8FE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18288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Переходим к лужайке: вырезаем ее из зеленой цветной бумаги</a:t>
            </a:r>
            <a:endParaRPr lang="ru-RU" sz="3600" dirty="0"/>
          </a:p>
        </p:txBody>
      </p:sp>
      <p:pic>
        <p:nvPicPr>
          <p:cNvPr id="14338" name="Picture 2" descr="D:\мастер-классс\P1020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170" y="533400"/>
            <a:ext cx="4673868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8FE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24400"/>
            <a:ext cx="8229600" cy="1676400"/>
          </a:xfrm>
        </p:spPr>
        <p:txBody>
          <a:bodyPr>
            <a:normAutofit/>
          </a:bodyPr>
          <a:lstStyle/>
          <a:p>
            <a:r>
              <a:rPr lang="ru-RU" dirty="0" smtClean="0"/>
              <a:t>Затем с помощью </a:t>
            </a:r>
            <a:r>
              <a:rPr lang="ru-RU" dirty="0" smtClean="0"/>
              <a:t>клея составляем </a:t>
            </a:r>
            <a:r>
              <a:rPr lang="ru-RU" dirty="0" smtClean="0"/>
              <a:t>композицию</a:t>
            </a:r>
            <a:endParaRPr lang="ru-RU" dirty="0"/>
          </a:p>
        </p:txBody>
      </p:sp>
      <p:pic>
        <p:nvPicPr>
          <p:cNvPr id="15362" name="Picture 2" descr="D:\мастер-классс\P1020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0"/>
            <a:ext cx="4775472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8FE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990600"/>
          </a:xfrm>
        </p:spPr>
        <p:txBody>
          <a:bodyPr/>
          <a:lstStyle/>
          <a:p>
            <a:r>
              <a:rPr lang="ru-RU" dirty="0" smtClean="0"/>
              <a:t>Готово!</a:t>
            </a:r>
            <a:endParaRPr lang="ru-RU" dirty="0"/>
          </a:p>
        </p:txBody>
      </p:sp>
      <p:pic>
        <p:nvPicPr>
          <p:cNvPr id="16386" name="Picture 2" descr="D:\мастер-классс\P1020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38200"/>
            <a:ext cx="5075238" cy="3806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8FE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8174" y="2286000"/>
            <a:ext cx="74162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8FE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219200"/>
          </a:xfrm>
        </p:spPr>
        <p:txBody>
          <a:bodyPr>
            <a:noAutofit/>
          </a:bodyPr>
          <a:lstStyle/>
          <a:p>
            <a:r>
              <a:rPr lang="ru-RU" dirty="0" smtClean="0"/>
              <a:t>Складываем лист белой бумаги пополам</a:t>
            </a:r>
            <a:endParaRPr lang="ru-RU" dirty="0"/>
          </a:p>
        </p:txBody>
      </p:sp>
      <p:pic>
        <p:nvPicPr>
          <p:cNvPr id="1026" name="Picture 2" descr="D:\мастер-классс\P1020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4400"/>
            <a:ext cx="5105400" cy="3828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8FE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990600"/>
          </a:xfrm>
        </p:spPr>
        <p:txBody>
          <a:bodyPr/>
          <a:lstStyle/>
          <a:p>
            <a:r>
              <a:rPr lang="ru-RU" dirty="0" smtClean="0"/>
              <a:t>Обводим на нем руку ребенка</a:t>
            </a:r>
            <a:endParaRPr lang="ru-RU" dirty="0"/>
          </a:p>
        </p:txBody>
      </p:sp>
      <p:pic>
        <p:nvPicPr>
          <p:cNvPr id="2050" name="Picture 2" descr="D:\мастер-классс\P1020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85800"/>
            <a:ext cx="5532438" cy="4149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8FE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395" y="4876801"/>
            <a:ext cx="9250791" cy="1524000"/>
          </a:xfrm>
        </p:spPr>
        <p:txBody>
          <a:bodyPr>
            <a:normAutofit/>
          </a:bodyPr>
          <a:lstStyle/>
          <a:p>
            <a:r>
              <a:rPr lang="ru-RU" dirty="0" smtClean="0"/>
              <a:t>Вырезаем аккуратно полученный силуэт</a:t>
            </a:r>
            <a:endParaRPr lang="ru-RU" dirty="0"/>
          </a:p>
        </p:txBody>
      </p:sp>
      <p:pic>
        <p:nvPicPr>
          <p:cNvPr id="3074" name="Picture 2" descr="D:\мастер-классс\P1020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6013794" cy="451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8FE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Расправляем бумагу и получаем бабочку</a:t>
            </a:r>
            <a:endParaRPr lang="ru-RU" dirty="0"/>
          </a:p>
        </p:txBody>
      </p:sp>
      <p:pic>
        <p:nvPicPr>
          <p:cNvPr id="4098" name="Picture 2" descr="D:\мастер-классс\P1020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38200"/>
            <a:ext cx="4694238" cy="3520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8FE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Берем прямоугольник складываем пополам и прорисовываем туловище бабочки</a:t>
            </a:r>
            <a:endParaRPr lang="ru-RU" sz="3600" dirty="0"/>
          </a:p>
        </p:txBody>
      </p:sp>
      <p:pic>
        <p:nvPicPr>
          <p:cNvPr id="5122" name="Picture 2" descr="D:\мастер-классс\P1020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85800"/>
            <a:ext cx="5151438" cy="3863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8FE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447800"/>
          </a:xfrm>
        </p:spPr>
        <p:txBody>
          <a:bodyPr/>
          <a:lstStyle/>
          <a:p>
            <a:r>
              <a:rPr lang="ru-RU" dirty="0" smtClean="0"/>
              <a:t>Получаем туловище и крылья бабочки</a:t>
            </a:r>
            <a:endParaRPr lang="ru-RU" dirty="0"/>
          </a:p>
        </p:txBody>
      </p:sp>
      <p:pic>
        <p:nvPicPr>
          <p:cNvPr id="6146" name="Picture 2" descr="D:\мастер-классс\P1020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85800"/>
            <a:ext cx="4999038" cy="3749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8FE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Вырезаем усики, делаем  сухую примерку</a:t>
            </a:r>
            <a:endParaRPr lang="ru-RU" sz="4000" dirty="0"/>
          </a:p>
        </p:txBody>
      </p:sp>
      <p:pic>
        <p:nvPicPr>
          <p:cNvPr id="7170" name="Picture 2" descr="D:\мастер-классс\P1020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5303838" cy="3977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18FE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066800"/>
          </a:xfrm>
        </p:spPr>
        <p:txBody>
          <a:bodyPr/>
          <a:lstStyle/>
          <a:p>
            <a:r>
              <a:rPr lang="ru-RU" dirty="0" smtClean="0"/>
              <a:t>Склеиваем</a:t>
            </a:r>
            <a:endParaRPr lang="ru-RU" dirty="0"/>
          </a:p>
        </p:txBody>
      </p:sp>
      <p:pic>
        <p:nvPicPr>
          <p:cNvPr id="8194" name="Picture 2" descr="D:\мастер-классс\P1020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5989638" cy="4491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106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Складываем лист белой бумаги пополам</vt:lpstr>
      <vt:lpstr>Обводим на нем руку ребенка</vt:lpstr>
      <vt:lpstr>Вырезаем аккуратно полученный силуэт</vt:lpstr>
      <vt:lpstr>Расправляем бумагу и получаем бабочку</vt:lpstr>
      <vt:lpstr>Берем прямоугольник складываем пополам и прорисовываем туловище бабочки</vt:lpstr>
      <vt:lpstr>Получаем туловище и крылья бабочки</vt:lpstr>
      <vt:lpstr>Вырезаем усики, делаем  сухую примерку</vt:lpstr>
      <vt:lpstr>Склеиваем</vt:lpstr>
      <vt:lpstr>Слайд 10</vt:lpstr>
      <vt:lpstr>Уделим  внимание цветам: для этого нарезаем из цветной бумаги тонкие полоски одинаковой длины по 7 штук </vt:lpstr>
      <vt:lpstr>Склеиваем лепестки</vt:lpstr>
      <vt:lpstr>Также делаем стебельки и серединку для цветочка</vt:lpstr>
      <vt:lpstr>Склеиваем полученные детали</vt:lpstr>
      <vt:lpstr>Переходим к лужайке: вырезаем ее из зеленой цветной бумаги</vt:lpstr>
      <vt:lpstr>Затем с помощью клея составляем композицию</vt:lpstr>
      <vt:lpstr>Готово!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4</cp:revision>
  <dcterms:created xsi:type="dcterms:W3CDTF">2015-09-01T09:53:57Z</dcterms:created>
  <dcterms:modified xsi:type="dcterms:W3CDTF">2015-09-01T10:32:42Z</dcterms:modified>
</cp:coreProperties>
</file>