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258" r:id="rId4"/>
    <p:sldId id="260" r:id="rId5"/>
    <p:sldId id="257" r:id="rId6"/>
    <p:sldId id="262" r:id="rId7"/>
    <p:sldId id="281" r:id="rId8"/>
    <p:sldId id="282" r:id="rId9"/>
    <p:sldId id="263" r:id="rId10"/>
    <p:sldId id="265" r:id="rId11"/>
    <p:sldId id="266" r:id="rId12"/>
    <p:sldId id="267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78" r:id="rId21"/>
    <p:sldId id="280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F684-031E-48CC-A14D-156200FE71E6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C2890-1E08-4FF0-BA97-BFB7FBF54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81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90-1E08-4FF0-BA97-BFB7FBF5457F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90-1E08-4FF0-BA97-BFB7FBF5457F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90-1E08-4FF0-BA97-BFB7FBF5457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Рабочий коллектив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90-1E08-4FF0-BA97-BFB7FBF5457F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8D0B18-FB3A-4C85-81E2-55B822769481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AE668-99E1-45A7-B219-59DFAF74C83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12000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0;&#1086;&#1085;&#1082;&#1091;&#1088;&#1089;%20&#1082;&#1086;&#1083;&#1083;&#1077;&#1081;&#1076;&#1086;&#1089;&#1089;&#1082;&#1086;&#1087;%20&#1087;&#1088;&#1086;&#1092;&#1077;&#1089;&#1089;&#1080;&#1081;\&#1055;&#1077;&#1089;&#1085;&#1080;%20&#1087;&#1086;&#1076;%20&#1075;&#1072;&#1088;&#1084;&#1086;&#1085;&#1100;%20-%20&#1057;&#1080;&#1085;&#1080;&#1081;%20&#1087;&#1083;&#1072;&#1090;&#1086;&#1095;&#1077;&#1082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%D1%82%D1%80%D1%83%D0%B6%D0%B5%D0%BD%D0%B8%D0%BA%D0%B8+%D1%82%D1%8B%D0%BB%D0%B0&amp;source=images&amp;cd=&amp;cad=rja&amp;docid=rZhzcBJd7O8hWM&amp;tbnid=jVjNkYYuSUqOrM:&amp;ved=0CAUQjRw&amp;url=http://kletskdon.ru/psg/ev/moi-prababushki-truzheniki-tyla&amp;ei=wDEqUd2xDYOJhQfs64HwDQ&amp;bvm=bv.42768644,d.Yms&amp;psig=AFQjCNErsg1BOCQ-6-OPLgl9rf238OdIiQ&amp;ust=1361806135164185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3643306" y="908720"/>
            <a:ext cx="5500694" cy="544604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</a:t>
            </a:r>
            <a:r>
              <a:rPr lang="ru-RU" dirty="0" smtClean="0">
                <a:solidFill>
                  <a:srgbClr val="FF0000"/>
                </a:solidFill>
              </a:rPr>
              <a:t>Автор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:</a:t>
            </a:r>
            <a:r>
              <a:rPr lang="ru-RU" dirty="0" err="1" smtClean="0"/>
              <a:t>Кобренчук</a:t>
            </a:r>
            <a:r>
              <a:rPr lang="ru-RU" dirty="0" smtClean="0"/>
              <a:t> Мария  и   </a:t>
            </a:r>
          </a:p>
          <a:p>
            <a:pPr>
              <a:buNone/>
            </a:pPr>
            <a:r>
              <a:rPr lang="ru-RU" dirty="0" smtClean="0"/>
              <a:t>                 </a:t>
            </a:r>
            <a:r>
              <a:rPr lang="ru-RU" dirty="0" err="1" smtClean="0"/>
              <a:t>Нармонева</a:t>
            </a:r>
            <a:r>
              <a:rPr lang="ru-RU" dirty="0" smtClean="0"/>
              <a:t> Елена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dirty="0" smtClean="0">
                <a:solidFill>
                  <a:srgbClr val="FF0000"/>
                </a:solidFill>
              </a:rPr>
              <a:t>Название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:</a:t>
            </a:r>
          </a:p>
          <a:p>
            <a:pPr algn="ctr">
              <a:buNone/>
            </a:pPr>
            <a:r>
              <a:rPr lang="ru-RU" sz="2400" dirty="0" smtClean="0">
                <a:cs typeface="Aharoni" pitchFamily="2" charset="-79"/>
              </a:rPr>
              <a:t>«</a:t>
            </a:r>
            <a:r>
              <a:rPr lang="ru-RU" sz="2400" dirty="0">
                <a:cs typeface="Aharoni" pitchFamily="2" charset="-79"/>
              </a:rPr>
              <a:t>Как ковалась победа </a:t>
            </a:r>
            <a:r>
              <a:rPr lang="ru-RU" sz="2400" dirty="0" smtClean="0">
                <a:cs typeface="Aharoni" pitchFamily="2" charset="-79"/>
              </a:rPr>
              <a:t>тружениками тыла в годы</a:t>
            </a:r>
          </a:p>
          <a:p>
            <a:pPr algn="ctr">
              <a:buNone/>
            </a:pPr>
            <a:r>
              <a:rPr lang="ru-RU" sz="2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Aharoni" pitchFamily="2" charset="-79"/>
              </a:rPr>
              <a:t>Великой </a:t>
            </a:r>
            <a:r>
              <a:rPr lang="ru-RU" sz="2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Aharoni" pitchFamily="2" charset="-79"/>
              </a:rPr>
              <a:t>Отечественной Войны» </a:t>
            </a:r>
            <a:endParaRPr lang="ru-RU" dirty="0" smtClean="0"/>
          </a:p>
          <a:p>
            <a:pPr>
              <a:buNone/>
            </a:pPr>
            <a:r>
              <a:rPr lang="ru-RU" sz="2800" dirty="0" smtClean="0">
                <a:cs typeface="Aharoni" pitchFamily="2" charset="-79"/>
              </a:rPr>
              <a:t>   </a:t>
            </a:r>
            <a:r>
              <a:rPr lang="ru-RU" sz="2800" dirty="0" smtClean="0">
                <a:solidFill>
                  <a:srgbClr val="FF0000"/>
                </a:solidFill>
                <a:cs typeface="Aharoni" pitchFamily="2" charset="-79"/>
              </a:rPr>
              <a:t>Дата создания</a:t>
            </a:r>
            <a:r>
              <a:rPr lang="ru-RU" sz="2800" dirty="0" smtClean="0">
                <a:cs typeface="Aharoni" pitchFamily="2" charset="-79"/>
              </a:rPr>
              <a:t>:16.03.2015</a:t>
            </a:r>
          </a:p>
          <a:p>
            <a:pPr>
              <a:buNone/>
            </a:pPr>
            <a:r>
              <a:rPr lang="ru-RU" sz="2800" dirty="0" smtClean="0">
                <a:solidFill>
                  <a:srgbClr val="FF0000"/>
                </a:solidFill>
                <a:cs typeface="Aharoni" pitchFamily="2" charset="-79"/>
              </a:rPr>
              <a:t>  Руководитель</a:t>
            </a:r>
            <a:r>
              <a:rPr lang="ru-RU" sz="2800" dirty="0" smtClean="0">
                <a:cs typeface="Aharoni" pitchFamily="2" charset="-79"/>
              </a:rPr>
              <a:t>: </a:t>
            </a:r>
            <a:r>
              <a:rPr lang="ru-RU" sz="2800" dirty="0" err="1" smtClean="0">
                <a:cs typeface="Aharoni" pitchFamily="2" charset="-79"/>
              </a:rPr>
              <a:t>Маршанина</a:t>
            </a:r>
            <a:r>
              <a:rPr lang="ru-RU" sz="2800" dirty="0" smtClean="0">
                <a:cs typeface="Aharoni" pitchFamily="2" charset="-79"/>
              </a:rPr>
              <a:t> М.В</a:t>
            </a:r>
            <a:endParaRPr lang="ru-RU" dirty="0" smtClean="0"/>
          </a:p>
        </p:txBody>
      </p:sp>
      <p:pic>
        <p:nvPicPr>
          <p:cNvPr id="4" name="Рисунок 3" descr="GPdZY64Lve4.jpg"/>
          <p:cNvPicPr>
            <a:picLocks noChangeAspect="1"/>
          </p:cNvPicPr>
          <p:nvPr/>
        </p:nvPicPr>
        <p:blipFill>
          <a:blip r:embed="rId3"/>
          <a:srcRect l="49219"/>
          <a:stretch>
            <a:fillRect/>
          </a:stretch>
        </p:blipFill>
        <p:spPr>
          <a:xfrm>
            <a:off x="285720" y="1000108"/>
            <a:ext cx="3357586" cy="4500594"/>
          </a:xfrm>
          <a:prstGeom prst="rect">
            <a:avLst/>
          </a:prstGeom>
        </p:spPr>
      </p:pic>
      <p:pic>
        <p:nvPicPr>
          <p:cNvPr id="6" name="Песни под гармонь - Синий платоче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60496" y="54908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«Награды </a:t>
            </a:r>
            <a:b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</a:b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Алексея Васильевича»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9" name="Содержимое 8" descr="IMG_69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792" r="21747" b="2277"/>
          <a:stretch>
            <a:fillRect/>
          </a:stretch>
        </p:blipFill>
        <p:spPr>
          <a:xfrm>
            <a:off x="1000100" y="1785926"/>
            <a:ext cx="2857520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Содержимое 11" descr="IMG_69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296"/>
          <a:stretch>
            <a:fillRect/>
          </a:stretch>
        </p:blipFill>
        <p:spPr>
          <a:xfrm>
            <a:off x="5143504" y="1785926"/>
            <a:ext cx="3036985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_70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0496" y="1357298"/>
            <a:ext cx="484355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9" descr="IMG_70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3384376" cy="4287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IMG_69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3921470" cy="315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12" descr="IMG_69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572000" cy="288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Содержимое 15" descr="IMG_69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988840"/>
            <a:ext cx="3384376" cy="4361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Содержимое 20" descr="IMG_7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132856"/>
            <a:ext cx="409943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7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666841">
            <a:off x="328588" y="1518625"/>
            <a:ext cx="4282317" cy="3035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IMG_7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03696">
            <a:off x="4440948" y="1361005"/>
            <a:ext cx="4038600" cy="4748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70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268760"/>
            <a:ext cx="4875360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6" descr="IMG_7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3433730" cy="5153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7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3"/>
            <a:ext cx="8208912" cy="5487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Награды Анастасии Фёдоровны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Содержимое 4" descr="IMG_7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785926"/>
            <a:ext cx="3311731" cy="4433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6" descr="IMG_69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928802"/>
            <a:ext cx="3600400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_698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1575" r="3941"/>
          <a:stretch>
            <a:fillRect/>
          </a:stretch>
        </p:blipFill>
        <p:spPr>
          <a:xfrm>
            <a:off x="1643042" y="785794"/>
            <a:ext cx="4950939" cy="2660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86190"/>
            <a:ext cx="5572164" cy="2765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7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7776864" cy="4374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14096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cs typeface="Aharoni" pitchFamily="2" charset="-79"/>
              </a:rPr>
              <a:t/>
            </a:r>
            <a:br>
              <a:rPr lang="ru-RU" sz="4800" dirty="0" smtClean="0">
                <a:cs typeface="Aharoni" pitchFamily="2" charset="-79"/>
              </a:rPr>
            </a:br>
            <a:r>
              <a:rPr lang="ru-RU" sz="4800" dirty="0">
                <a:cs typeface="Aharoni" pitchFamily="2" charset="-79"/>
              </a:rPr>
              <a:t/>
            </a:r>
            <a:br>
              <a:rPr lang="ru-RU" sz="4800" dirty="0">
                <a:cs typeface="Aharoni" pitchFamily="2" charset="-79"/>
              </a:rPr>
            </a:br>
            <a:r>
              <a:rPr lang="ru-RU" sz="4800" dirty="0" smtClean="0">
                <a:cs typeface="Aharoni" pitchFamily="2" charset="-79"/>
              </a:rPr>
              <a:t/>
            </a:r>
            <a:br>
              <a:rPr lang="ru-RU" sz="4800" dirty="0" smtClean="0">
                <a:cs typeface="Aharoni" pitchFamily="2" charset="-79"/>
              </a:rPr>
            </a:br>
            <a:r>
              <a:rPr lang="ru-RU" sz="4800" dirty="0">
                <a:cs typeface="Aharoni" pitchFamily="2" charset="-79"/>
              </a:rPr>
              <a:t/>
            </a:r>
            <a:br>
              <a:rPr lang="ru-RU" sz="4800" dirty="0">
                <a:cs typeface="Aharoni" pitchFamily="2" charset="-79"/>
              </a:rPr>
            </a:br>
            <a:r>
              <a:rPr lang="ru-RU" sz="4800" dirty="0" smtClean="0">
                <a:cs typeface="Aharoni" pitchFamily="2" charset="-79"/>
              </a:rPr>
              <a:t/>
            </a:r>
            <a:br>
              <a:rPr lang="ru-RU" sz="4800" dirty="0" smtClean="0">
                <a:cs typeface="Aharoni" pitchFamily="2" charset="-79"/>
              </a:rPr>
            </a:br>
            <a:r>
              <a:rPr lang="ru-RU" sz="4800" dirty="0">
                <a:cs typeface="Aharoni" pitchFamily="2" charset="-79"/>
              </a:rPr>
              <a:t/>
            </a:r>
            <a:br>
              <a:rPr lang="ru-RU" sz="4800" dirty="0">
                <a:cs typeface="Aharoni" pitchFamily="2" charset="-79"/>
              </a:rPr>
            </a:br>
            <a:r>
              <a:rPr lang="ru-RU" sz="4800" dirty="0" smtClean="0">
                <a:cs typeface="Aharoni" pitchFamily="2" charset="-79"/>
              </a:rPr>
              <a:t/>
            </a:r>
            <a:br>
              <a:rPr lang="ru-RU" sz="4800" dirty="0" smtClean="0">
                <a:cs typeface="Aharoni" pitchFamily="2" charset="-79"/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>
                <a:cs typeface="Aharoni" pitchFamily="2" charset="-79"/>
              </a:rPr>
              <a:t>«</a:t>
            </a:r>
            <a:r>
              <a:rPr lang="ru-RU" sz="4800" dirty="0">
                <a:cs typeface="Aharoni" pitchFamily="2" charset="-79"/>
              </a:rPr>
              <a:t>Как ковалась победа </a:t>
            </a:r>
            <a:r>
              <a:rPr lang="ru-RU" sz="48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Aharoni" pitchFamily="2" charset="-79"/>
              </a:rPr>
              <a:t>тружениками тыла в годы Великой Отечественной Войны»</a:t>
            </a:r>
            <a:endParaRPr lang="ru-RU" sz="4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haroni" pitchFamily="2" charset="-79"/>
            </a:endParaRPr>
          </a:p>
        </p:txBody>
      </p:sp>
      <p:pic>
        <p:nvPicPr>
          <p:cNvPr id="4" name="Рисунок 3" descr="reWalls_com-32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068960"/>
            <a:ext cx="6004194" cy="33391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70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461416">
            <a:off x="4845246" y="1680249"/>
            <a:ext cx="4038600" cy="415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Содержимое 10" descr="IMG_7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3869837" cy="5446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7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222" r="2987" b="8167"/>
          <a:stretch>
            <a:fillRect/>
          </a:stretch>
        </p:blipFill>
        <p:spPr>
          <a:xfrm>
            <a:off x="500034" y="1714488"/>
            <a:ext cx="8033546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p_slide_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«Мои соседи»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0" y="1571612"/>
            <a:ext cx="4572000" cy="450627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Arial Black" pitchFamily="34" charset="0"/>
              </a:rPr>
              <a:t>*</a:t>
            </a:r>
            <a:r>
              <a:rPr lang="ru-RU" sz="2400" b="1" dirty="0" err="1" smtClean="0">
                <a:latin typeface="Arial Black" pitchFamily="34" charset="0"/>
              </a:rPr>
              <a:t>Бондорев</a:t>
            </a:r>
            <a:r>
              <a:rPr lang="ru-RU" sz="2400" b="1" dirty="0" smtClean="0">
                <a:latin typeface="Arial Black" pitchFamily="34" charset="0"/>
              </a:rPr>
              <a:t> Алексей Васильевич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cs typeface="Angsana New" pitchFamily="18" charset="-34"/>
              </a:rPr>
              <a:t>Родился 29 февраля 1928г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Angsana New" pitchFamily="18" charset="-34"/>
              </a:rPr>
              <a:t> </a:t>
            </a:r>
            <a:r>
              <a:rPr lang="ru-RU" dirty="0" smtClean="0">
                <a:latin typeface="Arial Black" pitchFamily="34" charset="0"/>
                <a:cs typeface="Angsana New" pitchFamily="18" charset="-34"/>
              </a:rPr>
              <a:t>*</a:t>
            </a:r>
            <a:r>
              <a:rPr lang="ru-RU" dirty="0" smtClean="0">
                <a:cs typeface="Angsana New" pitchFamily="18" charset="-34"/>
              </a:rPr>
              <a:t>Начало войны 1941 год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 Black" pitchFamily="34" charset="0"/>
                <a:cs typeface="Angsana New" pitchFamily="18" charset="-34"/>
              </a:rPr>
              <a:t> *</a:t>
            </a:r>
            <a:r>
              <a:rPr lang="ru-RU" dirty="0" smtClean="0">
                <a:cs typeface="Angsana New" pitchFamily="18" charset="-34"/>
              </a:rPr>
              <a:t>Во время войны работал в колхозе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 Black" pitchFamily="34" charset="0"/>
                <a:cs typeface="Angsana New" pitchFamily="18" charset="-34"/>
              </a:rPr>
              <a:t>*</a:t>
            </a:r>
            <a:r>
              <a:rPr lang="ru-RU" dirty="0" smtClean="0">
                <a:cs typeface="Angsana New" pitchFamily="18" charset="-34"/>
              </a:rPr>
              <a:t>Награждён медалями</a:t>
            </a:r>
          </a:p>
          <a:p>
            <a:pPr>
              <a:buFont typeface="Wingdings" pitchFamily="2" charset="2"/>
              <a:buChar char="v"/>
            </a:pPr>
            <a:r>
              <a:rPr lang="ru-RU" b="1" dirty="0" err="1" smtClean="0">
                <a:cs typeface="Angsana New" pitchFamily="18" charset="-34"/>
              </a:rPr>
              <a:t>Бондорева</a:t>
            </a:r>
            <a:r>
              <a:rPr lang="ru-RU" b="1" dirty="0" smtClean="0">
                <a:cs typeface="Angsana New" pitchFamily="18" charset="-34"/>
              </a:rPr>
              <a:t> Анастасия Фёдоровна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Angsana New" pitchFamily="18" charset="-34"/>
              </a:rPr>
              <a:t>Родилась 10 августа 1929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Angsana New" pitchFamily="18" charset="-34"/>
              </a:rPr>
              <a:t>Начало войны 1941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 Black" pitchFamily="34" charset="0"/>
                <a:cs typeface="Angsana New" pitchFamily="18" charset="-34"/>
              </a:rPr>
              <a:t>*</a:t>
            </a:r>
            <a:r>
              <a:rPr lang="ru-RU" dirty="0" smtClean="0">
                <a:cs typeface="Angsana New" pitchFamily="18" charset="-34"/>
              </a:rPr>
              <a:t>Во время войны работала в колхозе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 Black" pitchFamily="34" charset="0"/>
                <a:cs typeface="Angsana New" pitchFamily="18" charset="-34"/>
              </a:rPr>
              <a:t>*</a:t>
            </a:r>
            <a:r>
              <a:rPr lang="ru-RU" dirty="0" smtClean="0">
                <a:cs typeface="Angsana New" pitchFamily="18" charset="-34"/>
              </a:rPr>
              <a:t>Награждена медалями</a:t>
            </a:r>
          </a:p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  <p:pic>
        <p:nvPicPr>
          <p:cNvPr id="10" name="Содержимое 9" descr="IMG_70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888432" cy="473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8182004" cy="10715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«Работа»</a:t>
            </a:r>
            <a:endParaRPr lang="ru-R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14348" y="1500174"/>
            <a:ext cx="7854696" cy="378621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4600" dirty="0" smtClean="0"/>
              <a:t>Алексей Васильевич с 13 лет, а  Анастасия Федоровна с 12 лет работали, им приходилось не только помогать дома по хозяйству, но и работать в </a:t>
            </a:r>
            <a:r>
              <a:rPr lang="ru-RU" sz="4600" b="1" dirty="0" err="1" smtClean="0"/>
              <a:t>колхозе.</a:t>
            </a:r>
            <a:r>
              <a:rPr lang="ru-RU" sz="4600" dirty="0" err="1" smtClean="0"/>
              <a:t>Мужчин</a:t>
            </a:r>
            <a:r>
              <a:rPr lang="ru-RU" sz="4600" dirty="0" smtClean="0"/>
              <a:t> в деревне не осталось, все ушли на фронт. Всю войну проработали они в колхозе. Работа была очень тяжелой: сеяли вручную, поливали огороды, на быках боронили поле , косили, убирали пшеницу. Это были тяжелые года. </a:t>
            </a:r>
            <a:endParaRPr lang="ru-RU" sz="4600" dirty="0"/>
          </a:p>
        </p:txBody>
      </p:sp>
    </p:spTree>
  </p:cSld>
  <p:clrMapOvr>
    <a:masterClrMapping/>
  </p:clrMapOvr>
  <p:transition spd="med"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93896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«Женщины, работающие </a:t>
            </a:r>
            <a:b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поле»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6" b="4790"/>
          <a:stretch/>
        </p:blipFill>
        <p:spPr>
          <a:xfrm>
            <a:off x="625268" y="1744581"/>
            <a:ext cx="3572983" cy="25004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532" y="1753942"/>
            <a:ext cx="3672408" cy="2572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532" y="4422999"/>
            <a:ext cx="3672408" cy="2260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391906"/>
            <a:ext cx="3600400" cy="226050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«Работа в колхозе»</a:t>
            </a:r>
            <a:endParaRPr lang="ru-RU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irc_mi" descr="http://kletskdon.ru/wp-content/uploads/2012/12/mptt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44349"/>
            <a:ext cx="3600400" cy="235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556792"/>
            <a:ext cx="3804852" cy="234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Sovetskiy-Kolho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964" y="4057092"/>
            <a:ext cx="3817911" cy="242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User\Desktop\1272308723_7-1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57092"/>
            <a:ext cx="3600400" cy="238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_b9d54_7a7ab85f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0" y="564837"/>
            <a:ext cx="391337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5294052q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4838"/>
            <a:ext cx="363300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kartosh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1645" y="3429000"/>
            <a:ext cx="40487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9558134"/>
      </p:ext>
    </p:extLst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_b9cd6_c04a37fe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17540" cy="27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8e04844u.e577rxhae3ccw84w0gk8swgkc.ejcuplo1l0oo0sk8c40s8osc4.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448" y="610400"/>
            <a:ext cx="3900000" cy="26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R201104292146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86861"/>
            <a:ext cx="3891949" cy="291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398265"/>
      </p:ext>
    </p:extLst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«После окончания  войны»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1" name="Содержимое 20" descr="P1020698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359532" y="1556792"/>
            <a:ext cx="3456384" cy="2381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Содержимое 21" descr="P1020696.JPG"/>
          <p:cNvPicPr>
            <a:picLocks noGrp="1" noChangeAspect="1"/>
          </p:cNvPicPr>
          <p:nvPr>
            <p:ph sz="half" idx="2"/>
          </p:nvPr>
        </p:nvPicPr>
        <p:blipFill>
          <a:blip r:embed="rId4" cstate="screen"/>
          <a:stretch>
            <a:fillRect/>
          </a:stretch>
        </p:blipFill>
        <p:spPr>
          <a:xfrm>
            <a:off x="5004048" y="1556792"/>
            <a:ext cx="367240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User\Desktop\11_01_starinnye_starye_foto_belgorodskaja_krasnaja_jaru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3778"/>
            <a:ext cx="3528392" cy="2592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0_9927d_2f50a203_X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23778"/>
            <a:ext cx="3672408" cy="2617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513</TotalTime>
  <Words>180</Words>
  <Application>Microsoft Office PowerPoint</Application>
  <PresentationFormat>Экран (4:3)</PresentationFormat>
  <Paragraphs>33</Paragraphs>
  <Slides>22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Слайд 1</vt:lpstr>
      <vt:lpstr>             «Как ковалась победа тружениками тыла в годы Великой Отечественной Войны»</vt:lpstr>
      <vt:lpstr>«Мои соседи»</vt:lpstr>
      <vt:lpstr>«Работа»</vt:lpstr>
      <vt:lpstr>«Женщины, работающие  в поле»</vt:lpstr>
      <vt:lpstr>«Работа в колхозе»</vt:lpstr>
      <vt:lpstr>Слайд 7</vt:lpstr>
      <vt:lpstr>Слайд 8</vt:lpstr>
      <vt:lpstr>«После окончания  войны»</vt:lpstr>
      <vt:lpstr>«Награды  Алексея Васильевича»</vt:lpstr>
      <vt:lpstr>Слайд 11</vt:lpstr>
      <vt:lpstr>Слайд 12</vt:lpstr>
      <vt:lpstr>Слайд 13</vt:lpstr>
      <vt:lpstr>Слайд 14</vt:lpstr>
      <vt:lpstr>Слайд 15</vt:lpstr>
      <vt:lpstr>Слайд 16</vt:lpstr>
      <vt:lpstr>Награды Анастасии Фёдоровны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Администратор</cp:lastModifiedBy>
  <cp:revision>54</cp:revision>
  <dcterms:created xsi:type="dcterms:W3CDTF">2013-03-11T15:56:05Z</dcterms:created>
  <dcterms:modified xsi:type="dcterms:W3CDTF">2015-10-11T14:59:08Z</dcterms:modified>
</cp:coreProperties>
</file>