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996C41-B7F0-4D52-94D8-AB0EA7BBFB59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1E8C94-BA89-4243-92D5-81C075E01DE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412776"/>
            <a:ext cx="7741412" cy="374441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6000" dirty="0" err="1" smtClean="0"/>
              <a:t>Бисероплетение</a:t>
            </a:r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6000" dirty="0" smtClean="0"/>
              <a:t>«Паучок»</a:t>
            </a:r>
            <a:r>
              <a:rPr lang="ru-RU" sz="6000" dirty="0" smtClean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подготовительная группа</a:t>
            </a:r>
            <a:br>
              <a:rPr lang="ru-RU" sz="4900" dirty="0" smtClean="0"/>
            </a:br>
            <a:r>
              <a:rPr lang="ru-RU" sz="4900" dirty="0" smtClean="0"/>
              <a:t>Участница :</a:t>
            </a:r>
            <a:r>
              <a:rPr lang="ru-RU" sz="4900" dirty="0" err="1" smtClean="0"/>
              <a:t>Хомутских</a:t>
            </a:r>
            <a:r>
              <a:rPr lang="ru-RU" sz="4900" dirty="0" smtClean="0"/>
              <a:t> Лена </a:t>
            </a:r>
            <a:br>
              <a:rPr lang="ru-RU" sz="4900" dirty="0" smtClean="0"/>
            </a:br>
            <a:r>
              <a:rPr lang="ru-RU" sz="4900" dirty="0" smtClean="0"/>
              <a:t>Руководитель : Зинченко Н.И. 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8744" y="-441060"/>
            <a:ext cx="5637010" cy="8821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7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305" y="0"/>
            <a:ext cx="8305800" cy="1143000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аучок готов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6467"/>
            <a:ext cx="820789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4272" y="0"/>
            <a:ext cx="8295456" cy="1340768"/>
          </a:xfrm>
        </p:spPr>
        <p:txBody>
          <a:bodyPr/>
          <a:lstStyle/>
          <a:p>
            <a:r>
              <a:rPr lang="ru-RU" dirty="0" smtClean="0"/>
              <a:t>Рисую схему «Паучка»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4465"/>
            <a:ext cx="77048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Начинаю плести паучка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7504" y="1920085"/>
            <a:ext cx="4388296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038600" cy="4434840"/>
          </a:xfrm>
        </p:spPr>
        <p:txBody>
          <a:bodyPr/>
          <a:lstStyle/>
          <a:p>
            <a:r>
              <a:rPr lang="ru-RU" dirty="0" smtClean="0"/>
              <a:t>Беру </a:t>
            </a:r>
            <a:r>
              <a:rPr lang="ru-RU" dirty="0" err="1" smtClean="0"/>
              <a:t>проволку</a:t>
            </a:r>
            <a:r>
              <a:rPr lang="ru-RU" dirty="0" smtClean="0"/>
              <a:t> и одеваю одну бусинку.</a:t>
            </a:r>
          </a:p>
          <a:p>
            <a:r>
              <a:rPr lang="ru-RU" dirty="0" smtClean="0"/>
              <a:t>Делаю петельку и закрепляю её.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464496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30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Потом плету усики из 3 бусинок.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1920085"/>
            <a:ext cx="3740224" cy="4434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843808" y="1772932"/>
            <a:ext cx="4104456" cy="44644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6984776" cy="45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/>
          <a:lstStyle/>
          <a:p>
            <a:r>
              <a:rPr lang="ru-RU" dirty="0" smtClean="0"/>
              <a:t>Усики готовы.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" y="1268760"/>
            <a:ext cx="78843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Одеваем крупную бусинку для туловища и закрепляем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" y="2204864"/>
            <a:ext cx="4608512" cy="42038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32448" cy="42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Затем из 6 бусинок плетём лапки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1797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47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Бисероплетение  «Паучок»     подготовительная группа Участница :Хомутских Лена  Руководитель : Зинченко Н.И. </vt:lpstr>
      <vt:lpstr>Рисую схему «Паучка»</vt:lpstr>
      <vt:lpstr>Начинаю плести паучка</vt:lpstr>
      <vt:lpstr>Потом плету усики из 3 бусинок.</vt:lpstr>
      <vt:lpstr>Усики готовы.</vt:lpstr>
      <vt:lpstr>Презентация PowerPoint</vt:lpstr>
      <vt:lpstr>Одеваем крупную бусинку для туловища и закрепляем</vt:lpstr>
      <vt:lpstr>Затем из 6 бусинок плетём лапки</vt:lpstr>
      <vt:lpstr>Презентация PowerPoint</vt:lpstr>
      <vt:lpstr>Паучок готов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Бисероплетение     подготовительная группа Участница :Хомутских Лена  Руководитель : Зинченко Н.И.</dc:title>
  <dc:creator>SAMSUNG</dc:creator>
  <cp:lastModifiedBy>SAMSUNG</cp:lastModifiedBy>
  <cp:revision>7</cp:revision>
  <dcterms:created xsi:type="dcterms:W3CDTF">2015-10-10T12:18:13Z</dcterms:created>
  <dcterms:modified xsi:type="dcterms:W3CDTF">2015-10-11T11:56:47Z</dcterms:modified>
</cp:coreProperties>
</file>