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</p:sldMasterIdLst>
  <p:notesMasterIdLst>
    <p:notesMasterId r:id="rId19"/>
  </p:notesMasterIdLst>
  <p:sldIdLst>
    <p:sldId id="256" r:id="rId2"/>
    <p:sldId id="298" r:id="rId3"/>
    <p:sldId id="308" r:id="rId4"/>
    <p:sldId id="262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700" autoAdjust="0"/>
  </p:normalViewPr>
  <p:slideViewPr>
    <p:cSldViewPr>
      <p:cViewPr varScale="1">
        <p:scale>
          <a:sx n="69" d="100"/>
          <a:sy n="69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DF3F55A-C221-4361-A121-2C57989EAF15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9D3B429-B354-4BFF-8F61-F95B5DD8C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171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A57CF-447A-44BB-80B4-92A79B843FC7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CC349-6C2E-4EA6-ACDC-E9D43141A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349FC-847D-4583-9D7E-DC3BB708C85B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8A564-38BF-4F71-8AA4-09FC2157B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42726-299F-470D-A126-A7AD05394D7F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B627A-A6F8-40A2-951C-A7C230FB3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C5A35-D2BD-4AD1-B0EA-3ACF4C57AC03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7E622-67D7-45CF-A6EA-227DD247E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B62FB-6438-487C-A2B3-EB98851C8123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F3FCD-DB23-49D2-AB57-75273535F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CA2F9-AB9F-431C-8BD6-9065FD902042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79CE6-F1B0-467B-92E6-4EA4F3697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91E46-2AFE-4BCE-BAC8-F4A4F139FC2E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B613F-1777-46E5-BF49-71523BEDC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B5A07-D3B4-4DDB-BD24-29BF9B3B85B8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0AD2E-1FE3-439D-AC34-D44AF6809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2801-3459-4094-935F-68D70A7E920C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1BD9C-9030-4F53-8E2B-BDF05BE6E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1AAAA-BCE6-4831-B316-05166384B098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A92E7-31CD-42BC-A1A7-D64A26002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5250-563E-4168-931C-E4AC06EC8777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B81F6-8875-4729-ABAD-12DF895D6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71F5B31-0597-4774-B4F5-52FFC140457F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85BF13C7-C3B2-4B49-BBDC-64F6E0C52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5" r:id="rId9"/>
    <p:sldLayoutId id="2147483743" r:id="rId10"/>
    <p:sldLayoutId id="2147483744" r:id="rId11"/>
  </p:sldLayoutIdLst>
  <p:transition advTm="1000">
    <p:newsflash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1403350" y="476250"/>
            <a:ext cx="6337300" cy="809625"/>
          </a:xfrm>
        </p:spPr>
        <p:txBody>
          <a:bodyPr/>
          <a:lstStyle/>
          <a:p>
            <a:pPr algn="ctr"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МДОУ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Ельниковский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детский сад «Теремок» комбинированного вида»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-315416"/>
            <a:ext cx="7634316" cy="5453081"/>
          </a:xfrm>
        </p:spPr>
        <p:txBody>
          <a:bodyPr anchor="b"/>
          <a:lstStyle/>
          <a:p>
            <a:pPr algn="ctr" eaLnBrk="1" hangingPunct="1">
              <a:lnSpc>
                <a:spcPct val="80000"/>
              </a:lnSpc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«Нестандартное оборудование в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оздоровительной работе в детском дошкольном учреждении» </a:t>
            </a:r>
            <a:endParaRPr lang="ru-RU" sz="2200" b="1" dirty="0" smtClean="0">
              <a:solidFill>
                <a:srgbClr val="8064A2"/>
              </a:solidFill>
              <a:latin typeface="Arial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: Журавлева Н.Н.              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0648"/>
            <a:ext cx="2857520" cy="170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4700" cy="923925"/>
          </a:xfrm>
        </p:spPr>
        <p:txBody>
          <a:bodyPr/>
          <a:lstStyle/>
          <a:p>
            <a:r>
              <a:rPr lang="ru-RU" sz="1800" b="1" i="1" dirty="0" smtClean="0"/>
              <a:t>« ВЕТЕРОК В БУТЫЛКЕ»</a:t>
            </a:r>
            <a:br>
              <a:rPr lang="ru-RU" sz="1800" b="1" i="1" dirty="0" smtClean="0"/>
            </a:br>
            <a:r>
              <a:rPr lang="ru-RU" sz="1800" b="1" i="1" dirty="0" smtClean="0"/>
              <a:t>Используется для дыхательных упражнений. Развивает органы дыхания.</a:t>
            </a:r>
            <a:endParaRPr lang="ru-RU" sz="1800" b="1" dirty="0"/>
          </a:p>
        </p:txBody>
      </p:sp>
      <p:pic>
        <p:nvPicPr>
          <p:cNvPr id="4" name="Содержимое 3" descr="DSCN068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" y="3861048"/>
            <a:ext cx="3995935" cy="2996951"/>
          </a:xfrm>
        </p:spPr>
      </p:pic>
      <p:pic>
        <p:nvPicPr>
          <p:cNvPr id="5" name="Рисунок 4" descr="DSCN063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95937" y="2996954"/>
            <a:ext cx="5148062" cy="3861046"/>
          </a:xfrm>
          <a:prstGeom prst="rect">
            <a:avLst/>
          </a:prstGeom>
        </p:spPr>
      </p:pic>
    </p:spTree>
  </p:cSld>
  <p:clrMapOvr>
    <a:masterClrMapping/>
  </p:clrMapOvr>
  <p:transition advTm="1000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4700" cy="923925"/>
          </a:xfrm>
        </p:spPr>
        <p:txBody>
          <a:bodyPr/>
          <a:lstStyle/>
          <a:p>
            <a:r>
              <a:rPr lang="ru-RU" sz="1800" b="1" i="1" dirty="0" smtClean="0"/>
              <a:t>«ЛАБИРИНТ»</a:t>
            </a:r>
            <a:br>
              <a:rPr lang="ru-RU" sz="1800" b="1" i="1" dirty="0" smtClean="0"/>
            </a:br>
            <a:r>
              <a:rPr lang="ru-RU" sz="1800" b="1" i="1" dirty="0" smtClean="0"/>
              <a:t>Развивает органы дыхания, укрепляет грудные мышцы.</a:t>
            </a:r>
            <a:endParaRPr lang="ru-RU" sz="1800" b="1" i="1" dirty="0"/>
          </a:p>
        </p:txBody>
      </p:sp>
      <p:pic>
        <p:nvPicPr>
          <p:cNvPr id="4" name="Содержимое 3" descr="DSCN065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07116" y="1772816"/>
            <a:ext cx="6780246" cy="5085184"/>
          </a:xfrm>
        </p:spPr>
      </p:pic>
    </p:spTree>
  </p:cSld>
  <p:clrMapOvr>
    <a:masterClrMapping/>
  </p:clrMapOvr>
  <p:transition advTm="1000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1" dirty="0" smtClean="0"/>
              <a:t>«КРУТИЛОЧКИ»</a:t>
            </a:r>
            <a:br>
              <a:rPr lang="ru-RU" sz="1800" b="1" i="1" dirty="0" smtClean="0"/>
            </a:br>
            <a:r>
              <a:rPr lang="ru-RU" sz="1800" b="1" i="1" dirty="0" smtClean="0"/>
              <a:t>Развивают мелкую моторику пальцев рук.</a:t>
            </a:r>
            <a:endParaRPr lang="ru-RU" sz="1800" b="1" i="1" dirty="0"/>
          </a:p>
        </p:txBody>
      </p:sp>
      <p:pic>
        <p:nvPicPr>
          <p:cNvPr id="4" name="Содержимое 3" descr="DSCN065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" y="3807042"/>
            <a:ext cx="4067943" cy="3050957"/>
          </a:xfrm>
        </p:spPr>
      </p:pic>
      <p:pic>
        <p:nvPicPr>
          <p:cNvPr id="5" name="Рисунок 4" descr="DSCN065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91946" y="3068960"/>
            <a:ext cx="5052053" cy="3789040"/>
          </a:xfrm>
          <a:prstGeom prst="rect">
            <a:avLst/>
          </a:prstGeom>
        </p:spPr>
      </p:pic>
    </p:spTree>
  </p:cSld>
  <p:clrMapOvr>
    <a:masterClrMapping/>
  </p:clrMapOvr>
  <p:transition advTm="1000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124700" cy="923925"/>
          </a:xfrm>
        </p:spPr>
        <p:txBody>
          <a:bodyPr/>
          <a:lstStyle/>
          <a:p>
            <a:r>
              <a:rPr lang="ru-RU" sz="1800" b="1" i="1" dirty="0" smtClean="0"/>
              <a:t>«ПАЛОЧКА-ВЫРУЧАЛОЧКА»</a:t>
            </a:r>
            <a:br>
              <a:rPr lang="ru-RU" sz="1800" b="1" i="1" dirty="0" smtClean="0"/>
            </a:br>
            <a:r>
              <a:rPr lang="ru-RU" sz="1800" b="1" i="1" dirty="0" smtClean="0"/>
              <a:t>Используется для  массажа тела, рук и профилактики плоскостопия.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SCN068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" y="3933056"/>
            <a:ext cx="3899926" cy="2924944"/>
          </a:xfrm>
        </p:spPr>
      </p:pic>
      <p:pic>
        <p:nvPicPr>
          <p:cNvPr id="5" name="Рисунок 4" descr="DSCN064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99924" y="2924944"/>
            <a:ext cx="5244074" cy="3933056"/>
          </a:xfrm>
          <a:prstGeom prst="rect">
            <a:avLst/>
          </a:prstGeom>
        </p:spPr>
      </p:pic>
    </p:spTree>
  </p:cSld>
  <p:clrMapOvr>
    <a:masterClrMapping/>
  </p:clrMapOvr>
  <p:transition advTm="1000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1" dirty="0" smtClean="0"/>
              <a:t>«НАКОРМИ ЗАЙЧИКА МОРКОВКОЙ»</a:t>
            </a:r>
            <a:br>
              <a:rPr lang="ru-RU" sz="1800" b="1" i="1" dirty="0" smtClean="0"/>
            </a:br>
            <a:r>
              <a:rPr lang="ru-RU" sz="1800" b="1" i="1" dirty="0" smtClean="0"/>
              <a:t>Развивает координацию движений в пространстве.</a:t>
            </a:r>
            <a:endParaRPr lang="ru-RU" sz="1800" b="1" i="1" dirty="0"/>
          </a:p>
        </p:txBody>
      </p:sp>
      <p:pic>
        <p:nvPicPr>
          <p:cNvPr id="4" name="Содержимое 3" descr="DSCN067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" y="3501008"/>
            <a:ext cx="3419871" cy="3356992"/>
          </a:xfrm>
        </p:spPr>
      </p:pic>
      <p:pic>
        <p:nvPicPr>
          <p:cNvPr id="5" name="Рисунок 4" descr="DSCN067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19872" y="1970838"/>
            <a:ext cx="5724128" cy="4887162"/>
          </a:xfrm>
          <a:prstGeom prst="rect">
            <a:avLst/>
          </a:prstGeom>
        </p:spPr>
      </p:pic>
    </p:spTree>
  </p:cSld>
  <p:clrMapOvr>
    <a:masterClrMapping/>
  </p:clrMapOvr>
  <p:transition advTm="1000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1" dirty="0" smtClean="0"/>
              <a:t>«ВОЛШЕБНЫЕ ОРЕШКИ»</a:t>
            </a:r>
            <a:br>
              <a:rPr lang="ru-RU" sz="1800" b="1" i="1" dirty="0" smtClean="0"/>
            </a:br>
            <a:r>
              <a:rPr lang="ru-RU" sz="1800" b="1" i="1" dirty="0" smtClean="0"/>
              <a:t> Снимают усталость, улучшают циркуляцию крови, успокаивают нервную систему дошкольников. Массаж проводиться для повышения общего тонуса организма, для укрепления иммунитета и улучшения эмоционального состояния ребёнка. </a:t>
            </a:r>
            <a:endParaRPr lang="ru-RU" sz="1800" b="1" i="1" dirty="0"/>
          </a:p>
        </p:txBody>
      </p:sp>
      <p:pic>
        <p:nvPicPr>
          <p:cNvPr id="4" name="Содержимое 3" descr="DSCN066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" y="3789040"/>
            <a:ext cx="3491879" cy="3068960"/>
          </a:xfrm>
        </p:spPr>
      </p:pic>
      <p:pic>
        <p:nvPicPr>
          <p:cNvPr id="5" name="Рисунок 4" descr="DSCN066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91880" y="2618911"/>
            <a:ext cx="5652119" cy="4239089"/>
          </a:xfrm>
          <a:prstGeom prst="rect">
            <a:avLst/>
          </a:prstGeom>
        </p:spPr>
      </p:pic>
    </p:spTree>
  </p:cSld>
  <p:clrMapOvr>
    <a:masterClrMapping/>
  </p:clrMapOvr>
  <p:transition advTm="1000"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1" dirty="0" smtClean="0"/>
              <a:t>«СУПЕР ТВИСТЕР»</a:t>
            </a:r>
            <a:br>
              <a:rPr lang="ru-RU" sz="1800" b="1" i="1" dirty="0" smtClean="0"/>
            </a:br>
            <a:r>
              <a:rPr lang="ru-RU" sz="1800" b="1" i="1" dirty="0" smtClean="0"/>
              <a:t> Развивает крупную моторику: движения рук, ног, тела</a:t>
            </a:r>
            <a:r>
              <a:rPr lang="en-US" sz="1800" b="1" i="1" dirty="0" smtClean="0"/>
              <a:t>;</a:t>
            </a:r>
            <a:r>
              <a:rPr lang="ru-RU" sz="1800" b="1" i="1" dirty="0" smtClean="0"/>
              <a:t> физическую активность, связанную с перемещением тела в пространстве.</a:t>
            </a:r>
            <a:br>
              <a:rPr lang="ru-RU" sz="1800" b="1" i="1" dirty="0" smtClean="0"/>
            </a:br>
            <a:endParaRPr lang="ru-RU" sz="1800" b="1" i="1" dirty="0"/>
          </a:p>
        </p:txBody>
      </p:sp>
      <p:pic>
        <p:nvPicPr>
          <p:cNvPr id="4" name="Содержимое 3" descr="DSCN067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3933056"/>
            <a:ext cx="3111874" cy="2924944"/>
          </a:xfrm>
        </p:spPr>
      </p:pic>
      <p:pic>
        <p:nvPicPr>
          <p:cNvPr id="5" name="Рисунок 4" descr="DSCN067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31840" y="2348880"/>
            <a:ext cx="6012160" cy="4509120"/>
          </a:xfrm>
          <a:prstGeom prst="rect">
            <a:avLst/>
          </a:prstGeom>
        </p:spPr>
      </p:pic>
    </p:spTree>
  </p:cSld>
  <p:clrMapOvr>
    <a:masterClrMapping/>
  </p:clrMapOvr>
  <p:transition advTm="1000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700808"/>
            <a:ext cx="7124700" cy="923925"/>
          </a:xfrm>
        </p:spPr>
        <p:txBody>
          <a:bodyPr/>
          <a:lstStyle/>
          <a:p>
            <a:r>
              <a:rPr lang="ru-RU" sz="4000" b="1" i="1" dirty="0" smtClean="0">
                <a:latin typeface="Arial Black" pitchFamily="34" charset="0"/>
              </a:rPr>
              <a:t>Спасибо за внимание!</a:t>
            </a:r>
            <a:endParaRPr lang="ru-RU" sz="4000" b="1" i="1" dirty="0">
              <a:latin typeface="Arial Black" pitchFamily="34" charset="0"/>
            </a:endParaRPr>
          </a:p>
        </p:txBody>
      </p:sp>
      <p:pic>
        <p:nvPicPr>
          <p:cNvPr id="4" name="Picture 11" descr="a5cfad486d9931ff6735e75819751855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0" y="2996952"/>
            <a:ext cx="29638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7"/>
          <p:cNvSpPr>
            <a:spLocks noGrp="1"/>
          </p:cNvSpPr>
          <p:nvPr>
            <p:ph type="title"/>
          </p:nvPr>
        </p:nvSpPr>
        <p:spPr>
          <a:xfrm>
            <a:off x="467544" y="0"/>
            <a:ext cx="8207375" cy="1727200"/>
          </a:xfrm>
        </p:spPr>
        <p:txBody>
          <a:bodyPr/>
          <a:lstStyle/>
          <a:p>
            <a:pPr algn="ctr">
              <a:spcBef>
                <a:spcPct val="20000"/>
              </a:spcBef>
              <a:spcAft>
                <a:spcPts val="6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использования нестандартного оборудования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Объект 8"/>
          <p:cNvSpPr>
            <a:spLocks noGrp="1"/>
          </p:cNvSpPr>
          <p:nvPr>
            <p:ph idx="1"/>
          </p:nvPr>
        </p:nvSpPr>
        <p:spPr>
          <a:xfrm>
            <a:off x="611560" y="2708920"/>
            <a:ext cx="7632700" cy="2303462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q"/>
            </a:pPr>
            <a:r>
              <a:rPr lang="ru-RU" sz="2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Стимулирование и совершенствование развития двигательных способностей и физических качеств у детей.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ru-RU" sz="2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крупной и мелкой моторики.</a:t>
            </a:r>
          </a:p>
          <a:p>
            <a:pPr algn="just" eaLnBrk="1" hangingPunct="1">
              <a:buNone/>
            </a:pPr>
            <a:r>
              <a:rPr lang="ru-RU" sz="2200" b="1" u="sng" dirty="0" smtClean="0"/>
              <a:t>Крупная (общая) моторика </a:t>
            </a:r>
            <a:r>
              <a:rPr lang="ru-RU" sz="2200" dirty="0" smtClean="0"/>
              <a:t>– это разнообразные движения рук, ног, тела, т.е. по сути, любая физическая активность человека, связанная с перемещением тела в пространстве, и осуществляемая за  счет работы крупных мышц тела: прыжки, бег, наклоны, ходьба и так далее.</a:t>
            </a:r>
          </a:p>
          <a:p>
            <a:pPr algn="just" eaLnBrk="1" hangingPunct="1">
              <a:buNone/>
            </a:pPr>
            <a:r>
              <a:rPr lang="ru-RU" sz="2200" b="1" u="sng" dirty="0" smtClean="0"/>
              <a:t>Мелкая (тонкая) моторика</a:t>
            </a:r>
            <a:r>
              <a:rPr lang="ru-RU" sz="2200" u="sng" dirty="0" smtClean="0"/>
              <a:t> </a:t>
            </a:r>
            <a:r>
              <a:rPr lang="ru-RU" sz="2200" dirty="0" smtClean="0"/>
              <a:t>— движение мелких мышц тела, способность манипулировать мелкими предметами, передавать объекты из рук в руки, а также выполнять задачи, требующие скоординированной работы глаз и рук.</a:t>
            </a:r>
          </a:p>
          <a:p>
            <a:pPr algn="just" eaLnBrk="1" hangingPunct="1">
              <a:buFont typeface="Wingdings" pitchFamily="2" charset="2"/>
              <a:buChar char="q"/>
            </a:pPr>
            <a:endParaRPr lang="ru-RU" sz="24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4"/>
          <p:cNvSpPr>
            <a:spLocks noGrp="1"/>
          </p:cNvSpPr>
          <p:nvPr>
            <p:ph type="title"/>
          </p:nvPr>
        </p:nvSpPr>
        <p:spPr>
          <a:xfrm>
            <a:off x="1009650" y="476250"/>
            <a:ext cx="7124700" cy="1008063"/>
          </a:xfrm>
        </p:spPr>
        <p:txBody>
          <a:bodyPr/>
          <a:lstStyle/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Применение нестандартного спортивного оборудования в целях совершенствования физического развития детей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mtClean="0">
              <a:cs typeface="Trebuchet MS" pitchFamily="34" charset="0"/>
            </a:endParaRPr>
          </a:p>
        </p:txBody>
      </p:sp>
      <p:sp>
        <p:nvSpPr>
          <p:cNvPr id="35842" name="Объект 5"/>
          <p:cNvSpPr>
            <a:spLocks noGrp="1"/>
          </p:cNvSpPr>
          <p:nvPr>
            <p:ph idx="1"/>
          </p:nvPr>
        </p:nvSpPr>
        <p:spPr>
          <a:xfrm>
            <a:off x="611560" y="2348880"/>
            <a:ext cx="7848600" cy="2933700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ct val="0"/>
              </a:spcAft>
              <a:buFont typeface="Wingdings 2" pitchFamily="18" charset="2"/>
              <a:buNone/>
            </a:pPr>
            <a:endParaRPr lang="ru-RU" sz="1800" b="1" dirty="0" smtClean="0">
              <a:latin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115000"/>
              </a:lnSpc>
              <a:spcAft>
                <a:spcPct val="0"/>
              </a:spcAft>
              <a:buFont typeface="Wingdings" pitchFamily="2" charset="2"/>
              <a:buChar char="q"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физического развития можно решать с применением нетрадиционного оборудования, которое позволяет:</a:t>
            </a:r>
          </a:p>
          <a:p>
            <a:pPr indent="0" algn="just">
              <a:lnSpc>
                <a:spcPct val="115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повышать интерес детей к выполнению основных движений и игр;</a:t>
            </a:r>
          </a:p>
          <a:p>
            <a:pPr indent="0" algn="just">
              <a:lnSpc>
                <a:spcPct val="115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способствовать формированию физических качеств и двигательных умений детей;</a:t>
            </a:r>
          </a:p>
          <a:p>
            <a:pPr indent="0" algn="just">
              <a:lnSpc>
                <a:spcPct val="115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чередовать различные виды активности детей, направляя их интересы, стимулируя желания детей заниматься двигательной деятельностью;</a:t>
            </a:r>
          </a:p>
          <a:p>
            <a:pPr indent="0" algn="just">
              <a:lnSpc>
                <a:spcPct val="115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уточнять представления о форме предметов, положении частей, их относительной величине, о цвете предметов; развивать чувство цвета и формы;</a:t>
            </a:r>
          </a:p>
          <a:p>
            <a:pPr indent="0" algn="just">
              <a:lnSpc>
                <a:spcPct val="115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у детей наблюдательность, эстетическое восприятие, воображение, зрительную память.</a:t>
            </a:r>
          </a:p>
          <a:p>
            <a:pPr indent="0" algn="just">
              <a:lnSpc>
                <a:spcPct val="115000"/>
              </a:lnSpc>
              <a:spcAft>
                <a:spcPct val="0"/>
              </a:spcAft>
              <a:buFont typeface="Wingdings 2" pitchFamily="18" charset="2"/>
              <a:buNone/>
            </a:pPr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Требования, предъявляемые к нестандартному оборудованию</a:t>
            </a:r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Нестандартное оборудование должно быть: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безопасным;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максимально эффективным;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удобным к применению;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компактным;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универсальным;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технологичным и простым в изготовлении;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эстетическим.</a:t>
            </a:r>
          </a:p>
        </p:txBody>
      </p:sp>
    </p:spTree>
  </p:cSld>
  <p:clrMapOvr>
    <a:masterClrMapping/>
  </p:clrMapOvr>
  <p:transition advTm="1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1" dirty="0" smtClean="0"/>
              <a:t>«ЧУДЕСНЫЕ  МЕШОЧКИ»</a:t>
            </a:r>
            <a:br>
              <a:rPr lang="ru-RU" sz="1800" b="1" i="1" dirty="0" smtClean="0"/>
            </a:br>
            <a:r>
              <a:rPr lang="ru-RU" sz="1800" b="1" i="1" dirty="0" smtClean="0"/>
              <a:t>Развивают меткость (при бросании на дальность и в цель, координацию движений при выполнении упражнений, предназначены для сохранения равновесия,</a:t>
            </a:r>
            <a:r>
              <a:rPr lang="ru-RU" sz="1800" dirty="0" smtClean="0"/>
              <a:t> </a:t>
            </a:r>
            <a:r>
              <a:rPr lang="ru-RU" sz="1800" b="1" i="1" dirty="0" smtClean="0"/>
              <a:t>формирования правильной осанки, развития ловкости).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6" name="Содержимое 5" descr="DSCN068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4221088"/>
            <a:ext cx="3515883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N063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91880" y="2618909"/>
            <a:ext cx="5652121" cy="4239091"/>
          </a:xfrm>
          <a:prstGeom prst="rect">
            <a:avLst/>
          </a:prstGeom>
        </p:spPr>
      </p:pic>
    </p:spTree>
  </p:cSld>
  <p:clrMapOvr>
    <a:masterClrMapping/>
  </p:clrMapOvr>
  <p:transition advTm="1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1" dirty="0" smtClean="0"/>
              <a:t>«МЕТКИЙ СТРЕЛОК»</a:t>
            </a:r>
            <a:br>
              <a:rPr lang="ru-RU" sz="1800" b="1" i="1" dirty="0" smtClean="0"/>
            </a:br>
            <a:r>
              <a:rPr lang="ru-RU" sz="1800" b="1" i="1" dirty="0" smtClean="0"/>
              <a:t>Развивает ловкость, глазомер.</a:t>
            </a:r>
            <a:endParaRPr lang="ru-RU" sz="1800" b="1" i="1" dirty="0"/>
          </a:p>
        </p:txBody>
      </p:sp>
      <p:pic>
        <p:nvPicPr>
          <p:cNvPr id="4" name="Содержимое 3" descr="DSCN066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" y="4149080"/>
            <a:ext cx="3611894" cy="2708920"/>
          </a:xfrm>
        </p:spPr>
      </p:pic>
      <p:pic>
        <p:nvPicPr>
          <p:cNvPr id="5" name="Рисунок 4" descr="DSCN067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11892" y="2708920"/>
            <a:ext cx="5532107" cy="4149080"/>
          </a:xfrm>
          <a:prstGeom prst="rect">
            <a:avLst/>
          </a:prstGeom>
        </p:spPr>
      </p:pic>
    </p:spTree>
  </p:cSld>
  <p:clrMapOvr>
    <a:masterClrMapping/>
  </p:clrMapOvr>
  <p:transition advTm="1000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1" dirty="0" smtClean="0"/>
              <a:t>«БИЛЬБОКЕ»</a:t>
            </a:r>
            <a:br>
              <a:rPr lang="ru-RU" sz="1800" b="1" i="1" dirty="0" smtClean="0"/>
            </a:br>
            <a:r>
              <a:rPr lang="ru-RU" sz="1800" b="1" i="1" dirty="0" smtClean="0"/>
              <a:t>Предназначено для попадания в цель. Развивает глазомер, внимание, быстроту реакции, ловкость рук и синхронизацию движений, а также терпение и аккуратность.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SCN068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" y="3969061"/>
            <a:ext cx="3851919" cy="2888939"/>
          </a:xfrm>
        </p:spPr>
      </p:pic>
      <p:pic>
        <p:nvPicPr>
          <p:cNvPr id="5" name="Рисунок 4" descr="DSCN063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51920" y="2888941"/>
            <a:ext cx="5292078" cy="3969058"/>
          </a:xfrm>
          <a:prstGeom prst="rect">
            <a:avLst/>
          </a:prstGeom>
        </p:spPr>
      </p:pic>
    </p:spTree>
  </p:cSld>
  <p:clrMapOvr>
    <a:masterClrMapping/>
  </p:clrMapOvr>
  <p:transition advTm="1000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1" dirty="0" smtClean="0"/>
              <a:t>« ВОЛЩЕБНЫЕ КОВРИКИ»</a:t>
            </a:r>
            <a:br>
              <a:rPr lang="ru-RU" sz="1800" b="1" i="1" dirty="0" smtClean="0"/>
            </a:br>
            <a:r>
              <a:rPr lang="ru-RU" sz="1800" b="1" i="1" dirty="0" smtClean="0"/>
              <a:t> Предназначены  для исправления и предотвращения плоскостопия, закаливания. </a:t>
            </a:r>
            <a:endParaRPr lang="ru-RU" sz="1800" dirty="0"/>
          </a:p>
        </p:txBody>
      </p:sp>
      <p:pic>
        <p:nvPicPr>
          <p:cNvPr id="4" name="Содержимое 3" descr="DSCN063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331640" y="2049028"/>
            <a:ext cx="6411963" cy="4808972"/>
          </a:xfrm>
        </p:spPr>
      </p:pic>
    </p:spTree>
  </p:cSld>
  <p:clrMapOvr>
    <a:masterClrMapping/>
  </p:clrMapOvr>
  <p:transition advTm="1000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24700" cy="936104"/>
          </a:xfrm>
        </p:spPr>
        <p:txBody>
          <a:bodyPr/>
          <a:lstStyle/>
          <a:p>
            <a:r>
              <a:rPr lang="ru-RU" sz="1800" b="1" i="1" dirty="0" smtClean="0"/>
              <a:t>«БАЛАНСИР»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i="1" dirty="0" smtClean="0"/>
              <a:t>Совершенствует равновесие и координацию движений, укрепляет мышцы тазобедренного сустава и голеностопной части ноги, развивает двигательную и эмоциональную активность.</a:t>
            </a:r>
            <a:endParaRPr lang="ru-RU" dirty="0"/>
          </a:p>
        </p:txBody>
      </p:sp>
      <p:pic>
        <p:nvPicPr>
          <p:cNvPr id="4" name="Содержимое 3" descr="DSCN065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4005064"/>
            <a:ext cx="3803915" cy="2852936"/>
          </a:xfrm>
        </p:spPr>
      </p:pic>
      <p:pic>
        <p:nvPicPr>
          <p:cNvPr id="5" name="Рисунок 4" descr="DSCN066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79912" y="2834934"/>
            <a:ext cx="5364088" cy="4023066"/>
          </a:xfrm>
          <a:prstGeom prst="rect">
            <a:avLst/>
          </a:prstGeom>
        </p:spPr>
      </p:pic>
    </p:spTree>
  </p:cSld>
  <p:clrMapOvr>
    <a:masterClrMapping/>
  </p:clrMapOvr>
  <p:transition advTm="1000">
    <p:newsflash/>
  </p:transition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4704</TotalTime>
  <Words>262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Spring</vt:lpstr>
      <vt:lpstr>МДОУ «Ельниковский детский сад «Теремок» комбинированного вида»</vt:lpstr>
      <vt:lpstr>Цель использования нестандартного оборудования  </vt:lpstr>
      <vt:lpstr>Применение нестандартного спортивного оборудования в целях совершенствования физического развития детей </vt:lpstr>
      <vt:lpstr>Требования, предъявляемые к нестандартному оборудованию</vt:lpstr>
      <vt:lpstr>«ЧУДЕСНЫЕ  МЕШОЧКИ» Развивают меткость (при бросании на дальность и в цель, координацию движений при выполнении упражнений, предназначены для сохранения равновесия, формирования правильной осанки, развития ловкости).  </vt:lpstr>
      <vt:lpstr>«МЕТКИЙ СТРЕЛОК» Развивает ловкость, глазомер.</vt:lpstr>
      <vt:lpstr>«БИЛЬБОКЕ» Предназначено для попадания в цель. Развивает глазомер, внимание, быстроту реакции, ловкость рук и синхронизацию движений, а также терпение и аккуратность. </vt:lpstr>
      <vt:lpstr>« ВОЛЩЕБНЫЕ КОВРИКИ»  Предназначены  для исправления и предотвращения плоскостопия, закаливания. </vt:lpstr>
      <vt:lpstr>«БАЛАНСИР» Совершенствует равновесие и координацию движений, укрепляет мышцы тазобедренного сустава и голеностопной части ноги, развивает двигательную и эмоциональную активность.</vt:lpstr>
      <vt:lpstr>« ВЕТЕРОК В БУТЫЛКЕ» Используется для дыхательных упражнений. Развивает органы дыхания.</vt:lpstr>
      <vt:lpstr>«ЛАБИРИНТ» Развивает органы дыхания, укрепляет грудные мышцы.</vt:lpstr>
      <vt:lpstr>«КРУТИЛОЧКИ» Развивают мелкую моторику пальцев рук.</vt:lpstr>
      <vt:lpstr>«ПАЛОЧКА-ВЫРУЧАЛОЧКА» Используется для  массажа тела, рук и профилактики плоскостопия. </vt:lpstr>
      <vt:lpstr>«НАКОРМИ ЗАЙЧИКА МОРКОВКОЙ» Развивает координацию движений в пространстве.</vt:lpstr>
      <vt:lpstr>«ВОЛШЕБНЫЕ ОРЕШКИ»  Снимают усталость, улучшают циркуляцию крови, успокаивают нервную систему дошкольников. Массаж проводиться для повышения общего тонуса организма, для укрепления иммунитета и улучшения эмоционального состояния ребёнка. </vt:lpstr>
      <vt:lpstr>«СУПЕР ТВИСТЕР»  Развивает крупную моторику: движения рук, ног, тела; физическую активность, связанную с перемещением тела в пространстве.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комбинированного вида детский сад №52</dc:title>
  <dc:creator>Елена</dc:creator>
  <cp:lastModifiedBy>User</cp:lastModifiedBy>
  <cp:revision>469</cp:revision>
  <dcterms:created xsi:type="dcterms:W3CDTF">2013-03-12T14:06:00Z</dcterms:created>
  <dcterms:modified xsi:type="dcterms:W3CDTF">2015-11-04T17:00:22Z</dcterms:modified>
</cp:coreProperties>
</file>