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1FB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7" autoAdjust="0"/>
    <p:restoredTop sz="94696" autoAdjust="0"/>
  </p:normalViewPr>
  <p:slideViewPr>
    <p:cSldViewPr>
      <p:cViewPr varScale="1">
        <p:scale>
          <a:sx n="115" d="100"/>
          <a:sy n="115" d="100"/>
        </p:scale>
        <p:origin x="-15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08E8A-6C76-4719-A196-643F9DF39F04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6740A-B84F-4F9E-AF90-E7B16F65B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6740A-B84F-4F9E-AF90-E7B16F65BE7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058-1931-42FD-90C8-7C8694BB0AAE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9799-E3C3-4032-984E-365A3C4A6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058-1931-42FD-90C8-7C8694BB0AAE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9799-E3C3-4032-984E-365A3C4A6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058-1931-42FD-90C8-7C8694BB0AAE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9799-E3C3-4032-984E-365A3C4A6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058-1931-42FD-90C8-7C8694BB0AAE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9799-E3C3-4032-984E-365A3C4A6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058-1931-42FD-90C8-7C8694BB0AAE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9799-E3C3-4032-984E-365A3C4A6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058-1931-42FD-90C8-7C8694BB0AAE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9799-E3C3-4032-984E-365A3C4A6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058-1931-42FD-90C8-7C8694BB0AAE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9799-E3C3-4032-984E-365A3C4A6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058-1931-42FD-90C8-7C8694BB0AAE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9799-E3C3-4032-984E-365A3C4A6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058-1931-42FD-90C8-7C8694BB0AAE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9799-E3C3-4032-984E-365A3C4A6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058-1931-42FD-90C8-7C8694BB0AAE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9799-E3C3-4032-984E-365A3C4A6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D058-1931-42FD-90C8-7C8694BB0AAE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EF9799-E3C3-4032-984E-365A3C4A67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3AD058-1931-42FD-90C8-7C8694BB0AAE}" type="datetimeFigureOut">
              <a:rPr lang="ru-RU" smtClean="0"/>
              <a:pPr/>
              <a:t>04.08.2014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EF9799-E3C3-4032-984E-365A3C4A678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586440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Мысковский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городской округ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Комитет по образованию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детский сад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вида с приоритетным осуществлением деятельности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художественно-эстетическому направлению развития воспитанников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3 «Ласточка</a:t>
            </a:r>
            <a:r>
              <a:rPr lang="ru-RU" sz="1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607568"/>
          </a:xfrm>
          <a:noFill/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Зубкова-Дацьо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Елена Анатольевна-</a:t>
            </a:r>
          </a:p>
          <a:p>
            <a:pPr algn="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воспитатель первой квалификационной категории</a:t>
            </a:r>
          </a:p>
          <a:p>
            <a:pPr algn="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Педагогический стаж 17 лет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Барельеф памятника И. А. Крылову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памятник крылову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1986756"/>
            <a:ext cx="5715000" cy="4286250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7851648" cy="1296144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Баснописцы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ea typeface="BatangChe" pitchFamily="49" charset="-127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645024"/>
            <a:ext cx="7854696" cy="1336112"/>
          </a:xfrm>
          <a:noFill/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/>
              <a:t>Цель:</a:t>
            </a:r>
            <a:endParaRPr lang="ru-RU" dirty="0" smtClean="0"/>
          </a:p>
          <a:p>
            <a:pPr algn="ctr"/>
            <a:r>
              <a:rPr lang="ru-RU" b="1" dirty="0" smtClean="0"/>
              <a:t>• Создание условий для закрепления знаний детей о новом литературном жанре русской классической литературы - басне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Эзоп - древнегреческий философ и поэт (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век до н.э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1026" name="Picture 2" descr="K:\БАСНИ\эзоп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340768"/>
            <a:ext cx="2880321" cy="52578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20012" y="3244334"/>
            <a:ext cx="703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Эзоп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Лафонтен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французский баснописец (1621-1695)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лафонтен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11760" y="1700808"/>
            <a:ext cx="5256584" cy="4968552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Томас 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Мур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- английский баснописец (1779-1852)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Thomas-Moo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68026" y="1935163"/>
            <a:ext cx="3407948" cy="4389437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Константин Дмитриевич Ушинский (1823-1870)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К Д Ушински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1757" y="1935163"/>
            <a:ext cx="3320485" cy="4389437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5976664" cy="12241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Лев Николаевич Толстой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( 1828 — 1910)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л н толсто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988840"/>
            <a:ext cx="3081508" cy="4389437"/>
          </a:xfr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Иван Андреевич Крылов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(1769 – 1844)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крыло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772816"/>
            <a:ext cx="3672408" cy="4525963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Памятник И.А. Крылову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памятник крылову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25961" y="1935163"/>
            <a:ext cx="3292078" cy="4389437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5329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5329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80</Words>
  <Application>Microsoft Office PowerPoint</Application>
  <PresentationFormat>Экран (4:3)</PresentationFormat>
  <Paragraphs>17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Мысковский городской округ Комитет по образованию муниципальное бюджетное дошкольное образовательное учреждение детский сад общеразвивающего вида с приоритетным осуществлением деятельности по художественно-эстетическому направлению развития воспитанников № 3 «Ласточка» </vt:lpstr>
      <vt:lpstr>Баснописцы</vt:lpstr>
      <vt:lpstr>Эзоп - древнегреческий философ и поэт (VI век до н.э.) </vt:lpstr>
      <vt:lpstr>Лафонтен французский баснописец (1621-1695)</vt:lpstr>
      <vt:lpstr>Томас  Мур - английский баснописец (1779-1852)</vt:lpstr>
      <vt:lpstr>Константин Дмитриевич Ушинский (1823-1870)</vt:lpstr>
      <vt:lpstr>Лев Николаевич Толстой  ( 1828 — 1910)</vt:lpstr>
      <vt:lpstr>Иван Андреевич Крылов  (1769 – 1844)</vt:lpstr>
      <vt:lpstr>Памятник И.А. Крылову </vt:lpstr>
      <vt:lpstr>Барельеф памятника И. А. Крылову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Интегрированное занятие по теме Баснописцы</dc:title>
  <dc:creator>сергей</dc:creator>
  <cp:lastModifiedBy>Сергей</cp:lastModifiedBy>
  <cp:revision>18</cp:revision>
  <dcterms:created xsi:type="dcterms:W3CDTF">2014-02-08T04:53:04Z</dcterms:created>
  <dcterms:modified xsi:type="dcterms:W3CDTF">2014-08-04T15:41:21Z</dcterms:modified>
</cp:coreProperties>
</file>