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84" r:id="rId8"/>
    <p:sldId id="285" r:id="rId9"/>
    <p:sldId id="282" r:id="rId10"/>
    <p:sldId id="283" r:id="rId11"/>
    <p:sldId id="286" r:id="rId12"/>
    <p:sldId id="281" r:id="rId13"/>
    <p:sldId id="278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  <a:srgbClr val="080808"/>
    <a:srgbClr val="333333"/>
    <a:srgbClr val="2E156B"/>
    <a:srgbClr val="2D1098"/>
    <a:srgbClr val="5A46EA"/>
    <a:srgbClr val="C3EDC3"/>
    <a:srgbClr val="BEF2CC"/>
    <a:srgbClr val="224880"/>
    <a:srgbClr val="3671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2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FE0E3C-6406-4BBA-8E6E-F6FA1B35EEEB}" type="datetimeFigureOut">
              <a:rPr lang="ru-RU" smtClean="0"/>
              <a:pPr/>
              <a:t>20.08.2014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8A6B2-936F-4534-80DC-01AAE0B9348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15370" cy="6072206"/>
          </a:xfrm>
        </p:spPr>
        <p:txBody>
          <a:bodyPr>
            <a:normAutofit/>
          </a:bodyPr>
          <a:lstStyle/>
          <a:p>
            <a:pPr algn="ctr"/>
            <a:r>
              <a:rPr lang="ru-RU" sz="3600" i="1" spc="3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художественно-эстетическому направлению развития воспитанников  №3                                                                                                         «Ласточка»</a:t>
            </a:r>
            <a:endParaRPr lang="ru-RU" sz="3600" i="1" spc="3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057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1000628">
            <a:off x="570370" y="3660456"/>
            <a:ext cx="3735588" cy="2784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F057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 rot="607979">
            <a:off x="5558066" y="2439638"/>
            <a:ext cx="3115795" cy="417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9" descr="DSCF05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214290"/>
            <a:ext cx="4038600" cy="3011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4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785794"/>
            <a:ext cx="4038600" cy="3010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F046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3643314"/>
            <a:ext cx="4038600" cy="3011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F01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15031">
            <a:off x="4696890" y="1598912"/>
            <a:ext cx="4038600" cy="3014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DSCF01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95845">
            <a:off x="457200" y="2630355"/>
            <a:ext cx="4038600" cy="3014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фото по теме Причинно-следственные связ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1713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4400" dirty="0" smtClean="0">
                <a:solidFill>
                  <a:srgbClr val="000099"/>
                </a:solidFill>
              </a:rPr>
              <a:t>: 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endParaRPr lang="ru-RU" sz="4400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DSCF04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28307">
            <a:off x="492828" y="934243"/>
            <a:ext cx="4038600" cy="301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эксперимент\DSCF0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9190" y="1214422"/>
            <a:ext cx="4038600" cy="2879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эксперимент\DSCF045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86190"/>
            <a:ext cx="3879042" cy="2894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89000">
            <a:off x="370804" y="2813778"/>
            <a:ext cx="4670608" cy="3483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F0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9242">
            <a:off x="3905150" y="586401"/>
            <a:ext cx="4521050" cy="3372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332656"/>
            <a:ext cx="6444208" cy="72008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 работы   </a:t>
            </a:r>
            <a:endParaRPr lang="ru-RU" sz="3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5800" y="1214422"/>
            <a:ext cx="7772400" cy="2862650"/>
          </a:xfrm>
        </p:spPr>
        <p:txBody>
          <a:bodyPr>
            <a:noAutofit/>
          </a:bodyPr>
          <a:lstStyle/>
          <a:p>
            <a:pPr algn="l"/>
            <a:r>
              <a:rPr lang="ru-RU" sz="2800" b="1" i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самостоятельно или с небольшой помощью взрослого  могут:</a:t>
            </a:r>
          </a:p>
          <a:p>
            <a:pPr algn="l"/>
            <a:endParaRPr lang="ru-RU" sz="2800" b="1" i="1" spc="-1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1.Устанавливать простейшие причинно-следственные связи</a:t>
            </a:r>
          </a:p>
          <a:p>
            <a:pPr algn="l"/>
            <a:r>
              <a:rPr lang="ru-RU" sz="2800" b="1" i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2.Анализировать,сравнивать,делать выводы , выделять причину каких -либо явлений и объяснять ее</a:t>
            </a:r>
          </a:p>
          <a:p>
            <a:pPr algn="l"/>
            <a:r>
              <a:rPr lang="ru-RU" sz="2800" b="1" i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3.Прогнозировать возможные причины и следствия разнообразных событий в процессе решения познавательных задач, составления  логических цепочек</a:t>
            </a:r>
          </a:p>
          <a:p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за внимание !</a:t>
            </a:r>
            <a:endParaRPr lang="ru-RU" sz="6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0" y="2285992"/>
            <a:ext cx="4038600" cy="407765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1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Приглашаем к сотрудничеству</a:t>
            </a:r>
          </a:p>
          <a:p>
            <a:pPr algn="ctr"/>
            <a:r>
              <a:rPr lang="ru-RU" sz="1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652845  Кемеровская область, г.Мыски,  ул.Ленина 16</a:t>
            </a:r>
          </a:p>
          <a:p>
            <a:pPr algn="ctr"/>
            <a:r>
              <a:rPr lang="ru-RU" sz="11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Тел.3-44-81</a:t>
            </a:r>
          </a:p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9" name="Содержимое 8" descr="DSCF01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5256" y="2071679"/>
            <a:ext cx="4621544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6072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spc="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Зубкова-Дацьо</a:t>
            </a:r>
            <a:r>
              <a:rPr lang="ru-RU" sz="60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              Анатольевна                         </a:t>
            </a:r>
            <a:r>
              <a:rPr lang="ru-RU" sz="4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Должность-воспитатель Педагогический стаж-19лет</a:t>
            </a:r>
            <a:br>
              <a:rPr lang="ru-RU" sz="4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должности воспитателя-7лет</a:t>
            </a:r>
            <a:r>
              <a:rPr lang="ru-RU" spc="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pc="300" dirty="0" smtClean="0"/>
              <a:t/>
            </a:r>
            <a:br>
              <a:rPr lang="ru-RU" spc="300" dirty="0" smtClean="0"/>
            </a:br>
            <a:r>
              <a:rPr lang="ru-RU" spc="300" dirty="0" smtClean="0"/>
              <a:t>  </a:t>
            </a:r>
            <a:endParaRPr lang="ru-RU" spc="3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15262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ПРИЧИНА И СЛЕДСТВИЕ</a:t>
            </a: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Новая папка (3)\фото малыш дума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1500174"/>
            <a:ext cx="7222856" cy="50914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лако 8"/>
          <p:cNvSpPr/>
          <p:nvPr/>
        </p:nvSpPr>
        <p:spPr>
          <a:xfrm>
            <a:off x="4860032" y="1484784"/>
            <a:ext cx="2088232" cy="1944216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Users\Сергей\Desktop\wUDzhWlav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500174"/>
            <a:ext cx="2000264" cy="1789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 rot="20384582">
            <a:off x="7445098" y="38564"/>
            <a:ext cx="1482983" cy="1512168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7740352" y="260648"/>
            <a:ext cx="792088" cy="826392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9564885">
            <a:off x="7169093" y="1818123"/>
            <a:ext cx="598582" cy="3172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851920" y="4077072"/>
            <a:ext cx="216024" cy="3383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 rot="2803475">
            <a:off x="4353729" y="2847624"/>
            <a:ext cx="43204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 rot="20263506" flipH="1">
            <a:off x="3737620" y="3342609"/>
            <a:ext cx="348422" cy="225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6"/>
            <a:ext cx="2428892" cy="1224136"/>
          </a:xfrm>
          <a:solidFill>
            <a:schemeClr val="accent6">
              <a:lumMod val="75000"/>
              <a:alpha val="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2D1098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i="1" cap="none" dirty="0">
              <a:solidFill>
                <a:srgbClr val="2D10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643050"/>
            <a:ext cx="8352928" cy="473827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детьми старшего дошкольного возраста понятиями «причина-  следствие» , умение анализировать, рассуждать, строить логические цепочки явлений, событий нашего мира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4891984" cy="792087"/>
          </a:xfrm>
          <a:noFill/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501154" cy="4090206"/>
          </a:xfrm>
          <a:ln>
            <a:noFill/>
          </a:ln>
        </p:spPr>
        <p:txBody>
          <a:bodyPr>
            <a:noAutofit/>
          </a:bodyPr>
          <a:lstStyle/>
          <a:p>
            <a:pPr marL="514350" indent="-514350"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1.Создавать условия для умения детей понимать и выявлять простейшие причинно-следственные связи              2.Развивать умение прогнозировать следствия и причины явлений, событий в процессе решения познавательных задач, составления логических цепочек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3.Воспитывать коммуникативные навыки общения в          процессе обогащения и расширения представлений об        окружающем мире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214974"/>
          </a:xfrm>
        </p:spPr>
        <p:txBody>
          <a:bodyPr>
            <a:normAutofit/>
          </a:bodyPr>
          <a:lstStyle/>
          <a:p>
            <a:pPr algn="l"/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Методика работы</a:t>
            </a: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этап-Объяснение и разбор понятий «причина» и «следствие»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2-й этап Работа над понятием «следствие»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3-й этап Работа над понятием «причина»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этап: Причина и следствие</a:t>
            </a:r>
            <a:endParaRPr lang="ru-RU" sz="4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F019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857364"/>
            <a:ext cx="4038600" cy="3428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F019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75396">
            <a:off x="4691725" y="3378261"/>
            <a:ext cx="4214842" cy="3161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2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714356"/>
            <a:ext cx="3643338" cy="2467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Содержимое 4" descr="DSCF02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69709">
            <a:off x="4684364" y="2014073"/>
            <a:ext cx="4117852" cy="3028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DSCF02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52095">
            <a:off x="431404" y="3422554"/>
            <a:ext cx="4223388" cy="3066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2 этап:  </a:t>
            </a:r>
            <a:r>
              <a:rPr lang="ru-RU" sz="49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Следствие</a:t>
            </a:r>
            <a:endParaRPr lang="ru-RU" sz="49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DSCF02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643050"/>
            <a:ext cx="6552184" cy="4884357"/>
          </a:xfrm>
          <a:prstGeom prst="round2DiagRect">
            <a:avLst>
              <a:gd name="adj1" fmla="val 16667"/>
              <a:gd name="adj2" fmla="val 40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989EA3"/>
      </a:dk1>
      <a:lt1>
        <a:sysClr val="window" lastClr="191919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1027</TotalTime>
  <Words>184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1</vt:i4>
      </vt:variant>
    </vt:vector>
  </HeadingPairs>
  <TitlesOfParts>
    <vt:vector size="20" baseType="lpstr">
      <vt:lpstr>Поток</vt:lpstr>
      <vt:lpstr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художественно-эстетическому направлению развития воспитанников  №3                                                                                                         «Ласточка»</vt:lpstr>
      <vt:lpstr>  Зубкова-Дацьо Елена               Анатольевна                         Должность-воспитатель Педагогический стаж-19лет В должности воспитателя-7лет    </vt:lpstr>
      <vt:lpstr>ПРИЧИНА И СЛЕДСТВИЕ</vt:lpstr>
      <vt:lpstr>Цель:</vt:lpstr>
      <vt:lpstr>Задачи:</vt:lpstr>
      <vt:lpstr>               Методика работы  1-й этап-Объяснение и разбор понятий «причина» и «следствие»  2-й этап Работа над понятием «следствие» 3-й этап Работа над понятием «причина»</vt:lpstr>
      <vt:lpstr>         1 этап: Причина и следствие</vt:lpstr>
      <vt:lpstr>Слайд 8</vt:lpstr>
      <vt:lpstr>                   2 этап:  Следствие</vt:lpstr>
      <vt:lpstr>Слайд 10</vt:lpstr>
      <vt:lpstr>Слайд 11</vt:lpstr>
      <vt:lpstr>Слайд 12</vt:lpstr>
      <vt:lpstr>Слайд 13</vt:lpstr>
      <vt:lpstr>                     3 этап: Причина</vt:lpstr>
      <vt:lpstr>Слайд 15</vt:lpstr>
      <vt:lpstr>               Результат работы   </vt:lpstr>
      <vt:lpstr>Спасибо              за внимание !</vt:lpstr>
      <vt:lpstr>Слайд 18</vt:lpstr>
      <vt:lpstr>Произвольный показ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 с приоритетным осуществлением деятельности по художественно-эстетическому направлению развития детей № 3 «Ласточка»</dc:title>
  <dc:creator>Сергей</dc:creator>
  <cp:lastModifiedBy>сергей</cp:lastModifiedBy>
  <cp:revision>108</cp:revision>
  <dcterms:created xsi:type="dcterms:W3CDTF">2014-08-02T13:47:30Z</dcterms:created>
  <dcterms:modified xsi:type="dcterms:W3CDTF">2014-08-20T15:12:18Z</dcterms:modified>
</cp:coreProperties>
</file>