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51FB-1B18-4228-9222-BC0D11D33F3C}" type="datetimeFigureOut">
              <a:rPr lang="ru-RU" smtClean="0"/>
              <a:pPr/>
              <a:t>25.08.2014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54A5-880C-4AF9-92B7-BF3CFBB7FD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51FB-1B18-4228-9222-BC0D11D33F3C}" type="datetimeFigureOut">
              <a:rPr lang="ru-RU" smtClean="0"/>
              <a:pPr/>
              <a:t>25.08.2014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54A5-880C-4AF9-92B7-BF3CFBB7FD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51FB-1B18-4228-9222-BC0D11D33F3C}" type="datetimeFigureOut">
              <a:rPr lang="ru-RU" smtClean="0"/>
              <a:pPr/>
              <a:t>25.08.2014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54A5-880C-4AF9-92B7-BF3CFBB7FD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51FB-1B18-4228-9222-BC0D11D33F3C}" type="datetimeFigureOut">
              <a:rPr lang="ru-RU" smtClean="0"/>
              <a:pPr/>
              <a:t>25.08.2014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54A5-880C-4AF9-92B7-BF3CFBB7FD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51FB-1B18-4228-9222-BC0D11D33F3C}" type="datetimeFigureOut">
              <a:rPr lang="ru-RU" smtClean="0"/>
              <a:pPr/>
              <a:t>25.08.2014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54A5-880C-4AF9-92B7-BF3CFBB7FD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51FB-1B18-4228-9222-BC0D11D33F3C}" type="datetimeFigureOut">
              <a:rPr lang="ru-RU" smtClean="0"/>
              <a:pPr/>
              <a:t>25.08.2014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54A5-880C-4AF9-92B7-BF3CFBB7FD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51FB-1B18-4228-9222-BC0D11D33F3C}" type="datetimeFigureOut">
              <a:rPr lang="ru-RU" smtClean="0"/>
              <a:pPr/>
              <a:t>25.08.2014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54A5-880C-4AF9-92B7-BF3CFBB7FD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51FB-1B18-4228-9222-BC0D11D33F3C}" type="datetimeFigureOut">
              <a:rPr lang="ru-RU" smtClean="0"/>
              <a:pPr/>
              <a:t>25.08.2014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54A5-880C-4AF9-92B7-BF3CFBB7FD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51FB-1B18-4228-9222-BC0D11D33F3C}" type="datetimeFigureOut">
              <a:rPr lang="ru-RU" smtClean="0"/>
              <a:pPr/>
              <a:t>25.08.2014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54A5-880C-4AF9-92B7-BF3CFBB7FD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51FB-1B18-4228-9222-BC0D11D33F3C}" type="datetimeFigureOut">
              <a:rPr lang="ru-RU" smtClean="0"/>
              <a:pPr/>
              <a:t>25.08.2014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54A5-880C-4AF9-92B7-BF3CFBB7FD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51FB-1B18-4228-9222-BC0D11D33F3C}" type="datetimeFigureOut">
              <a:rPr lang="ru-RU" smtClean="0"/>
              <a:pPr/>
              <a:t>25.08.2014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F6354A5-880C-4AF9-92B7-BF3CFBB7FD6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0551FB-1B18-4228-9222-BC0D11D33F3C}" type="datetimeFigureOut">
              <a:rPr lang="ru-RU" smtClean="0"/>
              <a:pPr/>
              <a:t>25.08.2014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6354A5-880C-4AF9-92B7-BF3CFBB7FD6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Игры на установление</a:t>
            </a:r>
            <a:br>
              <a:rPr lang="ru-RU" dirty="0" smtClean="0"/>
            </a:br>
            <a:r>
              <a:rPr lang="ru-RU" dirty="0" smtClean="0"/>
              <a:t>причинно-следственных</a:t>
            </a:r>
            <a:br>
              <a:rPr lang="ru-RU" dirty="0" smtClean="0"/>
            </a:br>
            <a:r>
              <a:rPr lang="ru-RU" dirty="0" smtClean="0"/>
              <a:t>связей</a:t>
            </a:r>
            <a:endParaRPr lang="ru-RU" dirty="0"/>
          </a:p>
        </p:txBody>
      </p:sp>
      <p:pic>
        <p:nvPicPr>
          <p:cNvPr id="5" name="Содержимое 4" descr="фото малыш думае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071810"/>
            <a:ext cx="4775353" cy="3643338"/>
          </a:xfrm>
        </p:spPr>
      </p:pic>
      <p:sp>
        <p:nvSpPr>
          <p:cNvPr id="7" name="Выноска-облако 6"/>
          <p:cNvSpPr/>
          <p:nvPr/>
        </p:nvSpPr>
        <p:spPr>
          <a:xfrm>
            <a:off x="2643174" y="1643050"/>
            <a:ext cx="3571900" cy="2143140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2" descr="C:\Users\Сергей\Desktop\wUDzhWlavK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1785926"/>
            <a:ext cx="2000264" cy="1789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Выноска-облако 8"/>
          <p:cNvSpPr/>
          <p:nvPr/>
        </p:nvSpPr>
        <p:spPr>
          <a:xfrm>
            <a:off x="6215074" y="1000108"/>
            <a:ext cx="1928826" cy="1184152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Управляющая кнопка: справка 10">
            <a:hlinkClick r:id="" action="ppaction://noaction" highlightClick="1"/>
          </p:cNvPr>
          <p:cNvSpPr/>
          <p:nvPr/>
        </p:nvSpPr>
        <p:spPr>
          <a:xfrm>
            <a:off x="6715140" y="1142984"/>
            <a:ext cx="928694" cy="785818"/>
          </a:xfrm>
          <a:prstGeom prst="actionButtonHel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2" descr="C:\Users\Сергей\Desktop\wUDzhWlavK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1772816"/>
            <a:ext cx="2000264" cy="1789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Users\Сергей\Desktop\wUDzhWlavK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4280" y="1925216"/>
            <a:ext cx="2000264" cy="1789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latin typeface="Times New Roman" pitchFamily="18" charset="0"/>
                <a:cs typeface="Times New Roman" pitchFamily="18" charset="0"/>
              </a:rPr>
              <a:t>Игра «Невероятные фантазии»</a:t>
            </a: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• Что произойдет, если зима будет круглый год? 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• Что произойдет, если рыбы станут летать? 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• Что произойдет, если человек будет ростом с дом? 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• Что произойдет, если муравьи станут ростом со слона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зим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20888"/>
            <a:ext cx="4038600" cy="396044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923112" cy="1296144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Игра-упражнение «Что является причиной?»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038600" cy="4798133"/>
          </a:xfrm>
        </p:spPr>
        <p:txBody>
          <a:bodyPr>
            <a:noAutofit/>
          </a:bodyPr>
          <a:lstStyle/>
          <a:p>
            <a:pPr lvl="1"/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Что является причиной: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хорошего настроения;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того, что тебя похвалили родители;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того, что все машины уступают дорогу пожарной машине и машине «скорой помощи»;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того, что мальчишки дерутся;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следов на снегу и песке;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того, что ты скоро пойдешь в школу;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цветения ландышей в майском лесу;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появления нового дома во дворе;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аварии на дороге;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того, что щенок стал бездомным?</a:t>
            </a:r>
          </a:p>
          <a:p>
            <a:endParaRPr lang="ru-RU" sz="1800" dirty="0"/>
          </a:p>
        </p:txBody>
      </p:sp>
      <p:pic>
        <p:nvPicPr>
          <p:cNvPr id="5" name="Содержимое 4" descr="следы на песке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772816"/>
            <a:ext cx="4038600" cy="43924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         Игра «Ассоциации»   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гра ассоци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8358246" cy="54292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>
            <a:normAutofit/>
          </a:bodyPr>
          <a:lstStyle/>
          <a:p>
            <a:r>
              <a:rPr lang="ru-RU" dirty="0" smtClean="0"/>
              <a:t>        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Игра «Кто кем будет?»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r>
              <a:rPr lang="ru-RU" dirty="0" smtClean="0"/>
              <a:t>                   </a:t>
            </a:r>
            <a:r>
              <a:rPr lang="ru-RU" sz="3200" b="1" i="1" dirty="0" smtClean="0">
                <a:solidFill>
                  <a:srgbClr val="000099"/>
                </a:solidFill>
              </a:rPr>
              <a:t>Соедини пары линиями</a:t>
            </a:r>
            <a:endParaRPr lang="ru-RU" sz="3200" b="1" i="1" dirty="0">
              <a:solidFill>
                <a:srgbClr val="000099"/>
              </a:solidFill>
            </a:endParaRPr>
          </a:p>
        </p:txBody>
      </p:sp>
      <p:pic>
        <p:nvPicPr>
          <p:cNvPr id="1026" name="Picture 2" descr="C:\Users\сергей\Documents\кор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714620"/>
            <a:ext cx="1633990" cy="1214446"/>
          </a:xfrm>
          <a:prstGeom prst="rect">
            <a:avLst/>
          </a:prstGeom>
          <a:noFill/>
        </p:spPr>
      </p:pic>
      <p:pic>
        <p:nvPicPr>
          <p:cNvPr id="1027" name="Picture 3" descr="C:\Users\сергей\Documents\поросен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19" y="2571745"/>
            <a:ext cx="1500198" cy="1500198"/>
          </a:xfrm>
          <a:prstGeom prst="rect">
            <a:avLst/>
          </a:prstGeom>
          <a:noFill/>
        </p:spPr>
      </p:pic>
      <p:pic>
        <p:nvPicPr>
          <p:cNvPr id="1028" name="Picture 4" descr="C:\Users\сергей\Documents\соба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000636"/>
            <a:ext cx="1262145" cy="1285884"/>
          </a:xfrm>
          <a:prstGeom prst="rect">
            <a:avLst/>
          </a:prstGeom>
          <a:noFill/>
        </p:spPr>
      </p:pic>
      <p:pic>
        <p:nvPicPr>
          <p:cNvPr id="1029" name="Picture 5" descr="C:\Users\сергей\Documents\свинь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214818"/>
            <a:ext cx="1366137" cy="1419218"/>
          </a:xfrm>
          <a:prstGeom prst="rect">
            <a:avLst/>
          </a:prstGeom>
          <a:noFill/>
        </p:spPr>
      </p:pic>
      <p:pic>
        <p:nvPicPr>
          <p:cNvPr id="1030" name="Picture 6" descr="C:\Users\сергей\Documents\телено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350" y="5228950"/>
            <a:ext cx="1795444" cy="1222649"/>
          </a:xfrm>
          <a:prstGeom prst="rect">
            <a:avLst/>
          </a:prstGeom>
          <a:noFill/>
        </p:spPr>
      </p:pic>
      <p:pic>
        <p:nvPicPr>
          <p:cNvPr id="1031" name="Picture 7" descr="C:\Users\сергей\Documents\щено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2214554"/>
            <a:ext cx="1231429" cy="1469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Игра «Что из чего»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ергей\Documents\ягод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2238658" cy="1538278"/>
          </a:xfrm>
          <a:prstGeom prst="rect">
            <a:avLst/>
          </a:prstGeom>
          <a:noFill/>
        </p:spPr>
      </p:pic>
      <p:pic>
        <p:nvPicPr>
          <p:cNvPr id="2051" name="Picture 3" descr="C:\Users\сергей\Documents\шапочка и шарф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357298"/>
            <a:ext cx="2000264" cy="2289338"/>
          </a:xfrm>
          <a:prstGeom prst="rect">
            <a:avLst/>
          </a:prstGeom>
          <a:noFill/>
        </p:spPr>
      </p:pic>
      <p:pic>
        <p:nvPicPr>
          <p:cNvPr id="2052" name="Picture 4" descr="C:\Users\сергей\Documents\клуб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286256"/>
            <a:ext cx="2510115" cy="2000248"/>
          </a:xfrm>
          <a:prstGeom prst="rect">
            <a:avLst/>
          </a:prstGeom>
          <a:noFill/>
        </p:spPr>
      </p:pic>
      <p:pic>
        <p:nvPicPr>
          <p:cNvPr id="2053" name="Picture 5" descr="C:\Users\сергей\Documents\баночка варень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357694"/>
            <a:ext cx="2905429" cy="1938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Игра-упражнение «Расставь по порядку»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4320480" cy="6480720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 </a:t>
            </a:r>
            <a:endParaRPr lang="ru-RU" sz="2800" dirty="0" smtClean="0"/>
          </a:p>
        </p:txBody>
      </p:sp>
      <p:pic>
        <p:nvPicPr>
          <p:cNvPr id="5" name="Содержимое 4" descr="радуг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060848"/>
            <a:ext cx="4317586" cy="4536504"/>
          </a:xfrm>
        </p:spPr>
      </p:pic>
      <p:sp>
        <p:nvSpPr>
          <p:cNvPr id="6" name="Прямоугольник 5"/>
          <p:cNvSpPr/>
          <p:nvPr/>
        </p:nvSpPr>
        <p:spPr>
          <a:xfrm>
            <a:off x="179512" y="1916832"/>
            <a:ext cx="42484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Angsana New" pitchFamily="18" charset="-34"/>
              </a:rPr>
              <a:t>Расставьте следующие слова в определенном порядке и обоснуйте свое решение.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Angsana New" pitchFamily="18" charset="-34"/>
              </a:rPr>
              <a:t>гром, тучи, радуга, молния;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Angsana New" pitchFamily="18" charset="-34"/>
              </a:rPr>
              <a:t>плод, зернышко, растение, росток;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Angsana New" pitchFamily="18" charset="-34"/>
              </a:rPr>
              <a:t>золотая рыбка, невод, старик, синее море, разбитое корыто;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Angsana New" pitchFamily="18" charset="-34"/>
              </a:rPr>
              <a:t>кукла, мама, дочка, бабушка;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Angsana New" pitchFamily="18" charset="-34"/>
              </a:rPr>
              <a:t>земля, дом, страна, город;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Angsana New" pitchFamily="18" charset="-34"/>
              </a:rPr>
              <a:t>огонь, дрова, тепло, спички;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Angsana New" pitchFamily="18" charset="-34"/>
              </a:rPr>
              <a:t>завтра, послезавтра, вчера, позавчера, сегодня;</a:t>
            </a:r>
            <a:endParaRPr lang="ru-RU" sz="2400" dirty="0">
              <a:latin typeface="Times New Roman" pitchFamily="18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Игра-упражнение «Попробуй догадаться»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038600" cy="5613371"/>
          </a:xfrm>
        </p:spPr>
        <p:txBody>
          <a:bodyPr/>
          <a:lstStyle/>
          <a:p>
            <a:r>
              <a:rPr lang="ru-RU" b="1" i="1" dirty="0" smtClean="0"/>
              <a:t> 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Попробуйте догадаться, как люди изобрели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самолет, компьютер, колесо, корабль.</a:t>
            </a:r>
          </a:p>
          <a:p>
            <a:endParaRPr lang="ru-RU" dirty="0"/>
          </a:p>
        </p:txBody>
      </p:sp>
      <p:pic>
        <p:nvPicPr>
          <p:cNvPr id="5" name="Содержимое 4" descr="корабль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48686" y="1920875"/>
            <a:ext cx="3837628" cy="44338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224136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Игра «Объясни поговорку»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Обсудите с детьми содержание следующих пословиц и поговорок: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«Дареному коню в зубы не смотрят»;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«Где дым, там и огонь»;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«Мороз не велик, да стоять не велит»;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«Каково семя, таков и плод».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пословица мороз не велик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988840"/>
            <a:ext cx="4464496" cy="446449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Игра «Что может произойти, если…» 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• Если положить лед на ладонь, то … . 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• Если у медведя вырастут крылья, то … . 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• Если полететь высоко-высоко, то … . 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• Если съесть много мороженого, то … . 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• Если летом пойдет снег, то …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ребенок ест мороженое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199" y="2420888"/>
            <a:ext cx="4308541" cy="417646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Игра «Продолжи предложение»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920085"/>
            <a:ext cx="4316288" cy="443484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 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• Девочка весело смеялась, потому что … . 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• Если наступит праздник, то … . 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• Собака печально бродила по улице, хотя … . 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• На горячую сковороду капнула вода … . 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• Мы уехали и забыли полить цветы … . 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• Голодный волк увидел пирожок … . 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• Папа открыл кран … . 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• Коля упал в яму, потому что … . 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• Птицы начали собираться в теплые края, потому что …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девочка смеетс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132856"/>
            <a:ext cx="4176464" cy="410445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216</TotalTime>
  <Words>165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Игры на установление причинно-следственных связей</vt:lpstr>
      <vt:lpstr>           Игра «Ассоциации»   </vt:lpstr>
      <vt:lpstr>         Игра «Кто кем будет?»</vt:lpstr>
      <vt:lpstr>          Игра «Что из чего»</vt:lpstr>
      <vt:lpstr>Игра-упражнение «Расставь по порядку»</vt:lpstr>
      <vt:lpstr>Игра-упражнение «Попробуй догадаться»</vt:lpstr>
      <vt:lpstr>    Игра «Объясни поговорку»</vt:lpstr>
      <vt:lpstr>Игра «Что может произойти, если…» </vt:lpstr>
      <vt:lpstr>Игра «Продолжи предложение»</vt:lpstr>
      <vt:lpstr>Игра «Невероятные фантазии» </vt:lpstr>
      <vt:lpstr>Игра-упражнение «Что является причиной?»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на установление причинно-следственных связей</dc:title>
  <dc:creator>сергей</dc:creator>
  <cp:lastModifiedBy>Сергей</cp:lastModifiedBy>
  <cp:revision>25</cp:revision>
  <dcterms:created xsi:type="dcterms:W3CDTF">2014-08-17T16:55:22Z</dcterms:created>
  <dcterms:modified xsi:type="dcterms:W3CDTF">2014-08-25T11:34:01Z</dcterms:modified>
</cp:coreProperties>
</file>