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61" r:id="rId6"/>
    <p:sldId id="282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hyperlink" Target="http://images.yandex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img0.liveinternet.ru/images/attach/c/3/77/612/77612280_large_b6435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ОЛИМПИЙСКИЕ ИГРЫ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16" y="5000636"/>
            <a:ext cx="228598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В.А. Гущина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6000768"/>
            <a:ext cx="228598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14290"/>
            <a:ext cx="621510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 «Детский сад № 2» ГБОУ СОШ № 2 «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ОЦ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с. Большая Черниговка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068" y="1142984"/>
            <a:ext cx="8143932" cy="4286280"/>
          </a:xfrm>
          <a:prstGeom prst="rect">
            <a:avLst/>
          </a:prstGeom>
          <a:noFill/>
        </p:spPr>
      </p:pic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1857356" y="2143116"/>
            <a:ext cx="18573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Европа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214810" y="2071678"/>
            <a:ext cx="1650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Африка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6500826" y="2071678"/>
            <a:ext cx="1843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Америка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286116" y="3857628"/>
            <a:ext cx="11063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Азия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429256" y="3786190"/>
            <a:ext cx="17145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Австралия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2428860" y="285728"/>
            <a:ext cx="3643338" cy="50006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Олимпийский талисман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  <p:pic>
        <p:nvPicPr>
          <p:cNvPr id="4" name="Picture 2" descr="D:\мои документы\1980_masc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1714488"/>
            <a:ext cx="3092245" cy="3330110"/>
          </a:xfrm>
          <a:prstGeom prst="rect">
            <a:avLst/>
          </a:prstGeom>
          <a:noFill/>
        </p:spPr>
      </p:pic>
      <p:pic>
        <p:nvPicPr>
          <p:cNvPr id="5" name="Picture 4" descr="D:\мои документы\gvozdey_1344286719_35e3d0ea5f29c5691ff8d0f5eac4eef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3488906"/>
            <a:ext cx="2428892" cy="3134139"/>
          </a:xfrm>
          <a:prstGeom prst="rect">
            <a:avLst/>
          </a:prstGeom>
          <a:noFill/>
        </p:spPr>
      </p:pic>
      <p:pic>
        <p:nvPicPr>
          <p:cNvPr id="6" name="Picture 3" descr="D:\мои документы\f965bcb425d4dcf732535646c52d67a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1357298"/>
            <a:ext cx="2357454" cy="29180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мои документы\олимпиада\big_23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571612"/>
            <a:ext cx="5786478" cy="4209703"/>
          </a:xfrm>
          <a:prstGeom prst="rect">
            <a:avLst/>
          </a:prstGeom>
          <a:noFill/>
        </p:spPr>
      </p:pic>
      <p:pic>
        <p:nvPicPr>
          <p:cNvPr id="3" name="Picture 3" descr="D:\мои документы\soch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14488"/>
            <a:ext cx="1490392" cy="2714644"/>
          </a:xfrm>
          <a:prstGeom prst="rect">
            <a:avLst/>
          </a:prstGeom>
          <a:noFill/>
        </p:spPr>
      </p:pic>
      <p:pic>
        <p:nvPicPr>
          <p:cNvPr id="4" name="Picture 3" descr="C:\Users\Ольга\Desktop\olimpiad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357166"/>
            <a:ext cx="55003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Талисманы зимних игр в Сочи в  2014 году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картинки\клипарт\7a7cdf15de5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000240"/>
            <a:ext cx="5175391" cy="4388940"/>
          </a:xfrm>
          <a:prstGeom prst="rect">
            <a:avLst/>
          </a:prstGeom>
          <a:noFill/>
        </p:spPr>
      </p:pic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43174" y="357166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Олимпийский  девиз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45005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Олимпийские игры</a:t>
            </a:r>
          </a:p>
        </p:txBody>
      </p:sp>
      <p:pic>
        <p:nvPicPr>
          <p:cNvPr id="3" name="Содержимое 11" descr="ЗИМНИЕ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2571744"/>
            <a:ext cx="4193796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post-2-1279265200159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96538" y="2571744"/>
            <a:ext cx="4129675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1714488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Зимние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1785926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Летние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285728"/>
            <a:ext cx="45005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Олимпийская клятва</a:t>
            </a:r>
          </a:p>
        </p:txBody>
      </p:sp>
      <p:pic>
        <p:nvPicPr>
          <p:cNvPr id="4" name="Picture 1" descr="F:\картинки\клипарт\67fde553419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2071678"/>
            <a:ext cx="2623646" cy="3571900"/>
          </a:xfrm>
          <a:prstGeom prst="rect">
            <a:avLst/>
          </a:prstGeom>
          <a:noFill/>
        </p:spPr>
      </p:pic>
      <p:pic>
        <p:nvPicPr>
          <p:cNvPr id="5" name="Picture 2" descr="F:\картинки\клипарт\42b39e48511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246552" y="2786058"/>
            <a:ext cx="3430892" cy="28717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85728"/>
            <a:ext cx="4857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Параолимпийские</a:t>
            </a:r>
            <a:r>
              <a:rPr lang="ru-RU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игры</a:t>
            </a:r>
          </a:p>
        </p:txBody>
      </p:sp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  <p:pic>
        <p:nvPicPr>
          <p:cNvPr id="4" name="Picture 3" descr="http://img11.nnm.ru/6/6/0/8/f/10a49b3935348e74141a434b13f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2000240"/>
            <a:ext cx="657229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85728"/>
            <a:ext cx="4857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Олимпийские задачки</a:t>
            </a:r>
          </a:p>
        </p:txBody>
      </p:sp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571612"/>
            <a:ext cx="6786610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Лена\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714488"/>
            <a:ext cx="1887088" cy="2032248"/>
          </a:xfrm>
          <a:prstGeom prst="rect">
            <a:avLst/>
          </a:prstGeom>
          <a:noFill/>
        </p:spPr>
      </p:pic>
      <p:pic>
        <p:nvPicPr>
          <p:cNvPr id="3" name="Picture 8" descr="C:\Лена\a19b941b76634ec2e9feaa29bbc0b22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4000504"/>
            <a:ext cx="1296144" cy="1728192"/>
          </a:xfrm>
          <a:prstGeom prst="rect">
            <a:avLst/>
          </a:prstGeom>
          <a:noFill/>
        </p:spPr>
      </p:pic>
      <p:pic>
        <p:nvPicPr>
          <p:cNvPr id="4" name="Picture 5" descr="C:\Лена\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1928802"/>
            <a:ext cx="2236269" cy="2118005"/>
          </a:xfrm>
          <a:prstGeom prst="rect">
            <a:avLst/>
          </a:prstGeom>
          <a:noFill/>
        </p:spPr>
      </p:pic>
      <p:pic>
        <p:nvPicPr>
          <p:cNvPr id="5" name="Picture 7" descr="C:\Лена\c8ad1137598bt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4992376"/>
            <a:ext cx="1766689" cy="1865624"/>
          </a:xfrm>
          <a:prstGeom prst="rect">
            <a:avLst/>
          </a:prstGeom>
          <a:noFill/>
        </p:spPr>
      </p:pic>
      <p:pic>
        <p:nvPicPr>
          <p:cNvPr id="6" name="Picture 4" descr="C:\Лена\128445950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4357694"/>
            <a:ext cx="2004814" cy="2004814"/>
          </a:xfrm>
          <a:prstGeom prst="rect">
            <a:avLst/>
          </a:prstGeom>
          <a:noFill/>
        </p:spPr>
      </p:pic>
      <p:pic>
        <p:nvPicPr>
          <p:cNvPr id="7" name="Picture 2" descr="C:\Лена\9e419927ea2c3e36976e50d4609c8f46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6" y="1428736"/>
            <a:ext cx="2030626" cy="25382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224" y="928670"/>
            <a:ext cx="7533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Кто из этих животных – талисманы Олимпиады в Сочи 2014 года?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0" name="Picture 3" descr="C:\Users\Ольга\Desktop\olimpiada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86578" y="214290"/>
            <a:ext cx="2055284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214290"/>
            <a:ext cx="2055284" cy="857256"/>
          </a:xfrm>
          <a:prstGeom prst="rect">
            <a:avLst/>
          </a:prstGeom>
          <a:noFill/>
        </p:spPr>
      </p:pic>
      <p:pic>
        <p:nvPicPr>
          <p:cNvPr id="3" name="Picture 2" descr="C:\Лена\Sochi2014_new_emblem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3286124"/>
            <a:ext cx="1826722" cy="792087"/>
          </a:xfrm>
          <a:prstGeom prst="rect">
            <a:avLst/>
          </a:prstGeom>
          <a:noFill/>
        </p:spPr>
      </p:pic>
      <p:sp>
        <p:nvSpPr>
          <p:cNvPr id="4" name="Овал 3"/>
          <p:cNvSpPr>
            <a:spLocks noChangeAspect="1"/>
          </p:cNvSpPr>
          <p:nvPr/>
        </p:nvSpPr>
        <p:spPr>
          <a:xfrm>
            <a:off x="642910" y="1357298"/>
            <a:ext cx="1980000" cy="1980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C:\Лена\2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571612"/>
            <a:ext cx="1754097" cy="1499617"/>
          </a:xfrm>
          <a:prstGeom prst="rect">
            <a:avLst/>
          </a:prstGeom>
          <a:noFill/>
        </p:spPr>
      </p:pic>
      <p:sp>
        <p:nvSpPr>
          <p:cNvPr id="6" name="Овал 5"/>
          <p:cNvSpPr>
            <a:spLocks noChangeAspect="1"/>
          </p:cNvSpPr>
          <p:nvPr/>
        </p:nvSpPr>
        <p:spPr>
          <a:xfrm>
            <a:off x="3286116" y="1071546"/>
            <a:ext cx="1980000" cy="19800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C:\Лена\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1357298"/>
            <a:ext cx="1872208" cy="1584176"/>
          </a:xfrm>
          <a:prstGeom prst="ellipse">
            <a:avLst/>
          </a:prstGeom>
          <a:noFill/>
        </p:spPr>
      </p:pic>
      <p:sp>
        <p:nvSpPr>
          <p:cNvPr id="8" name="Овал 7"/>
          <p:cNvSpPr>
            <a:spLocks noChangeAspect="1"/>
          </p:cNvSpPr>
          <p:nvPr/>
        </p:nvSpPr>
        <p:spPr>
          <a:xfrm>
            <a:off x="6143636" y="1428736"/>
            <a:ext cx="1980000" cy="1980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5" descr="C:\Лена\4459716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1571612"/>
            <a:ext cx="1769492" cy="1562100"/>
          </a:xfrm>
          <a:prstGeom prst="ellipse">
            <a:avLst/>
          </a:prstGeom>
          <a:noFill/>
        </p:spPr>
      </p:pic>
      <p:sp>
        <p:nvSpPr>
          <p:cNvPr id="10" name="Овал 9"/>
          <p:cNvSpPr>
            <a:spLocks noChangeAspect="1"/>
          </p:cNvSpPr>
          <p:nvPr/>
        </p:nvSpPr>
        <p:spPr>
          <a:xfrm>
            <a:off x="1357290" y="4214818"/>
            <a:ext cx="1980000" cy="19800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C:\Лена\2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00166" y="4429132"/>
            <a:ext cx="1818081" cy="1584176"/>
          </a:xfrm>
          <a:prstGeom prst="ellipse">
            <a:avLst/>
          </a:prstGeom>
          <a:noFill/>
        </p:spPr>
      </p:pic>
      <p:pic>
        <p:nvPicPr>
          <p:cNvPr id="12" name="Picture 7" descr="C:\Лена\2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12160" y="4437112"/>
            <a:ext cx="1790163" cy="1760077"/>
          </a:xfrm>
          <a:prstGeom prst="rect">
            <a:avLst/>
          </a:prstGeom>
          <a:noFill/>
        </p:spPr>
      </p:pic>
      <p:sp>
        <p:nvSpPr>
          <p:cNvPr id="14" name="Овал 13"/>
          <p:cNvSpPr>
            <a:spLocks noChangeAspect="1"/>
          </p:cNvSpPr>
          <p:nvPr/>
        </p:nvSpPr>
        <p:spPr>
          <a:xfrm>
            <a:off x="5868144" y="4221088"/>
            <a:ext cx="1980000" cy="19800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C:\Лена\128445950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347864" y="4077072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Возникновение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олимпийских игр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Оли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357298"/>
            <a:ext cx="6072230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Лена\zeus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667125"/>
            <a:ext cx="3333750" cy="3190875"/>
          </a:xfrm>
          <a:prstGeom prst="rect">
            <a:avLst/>
          </a:prstGeom>
          <a:noFill/>
        </p:spPr>
      </p:pic>
      <p:pic>
        <p:nvPicPr>
          <p:cNvPr id="9" name="Picture 3" descr="C:\Users\Ольга\Desktop\olimpiad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88716" y="214290"/>
            <a:ext cx="2055284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4521710"/>
            <a:ext cx="2428892" cy="1711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4357694"/>
            <a:ext cx="1884845" cy="1872208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4429132"/>
            <a:ext cx="1872208" cy="1872208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Лена\0_8c9b8_efb168ea_X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1500174"/>
            <a:ext cx="2016224" cy="2184243"/>
          </a:xfrm>
          <a:prstGeom prst="rect">
            <a:avLst/>
          </a:prstGeom>
          <a:noFill/>
        </p:spPr>
      </p:pic>
      <p:pic>
        <p:nvPicPr>
          <p:cNvPr id="6" name="Picture 3" descr="C:\Users\Ольга\Desktop\olimpiada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86578" y="214290"/>
            <a:ext cx="2055284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>
            <a:spLocks noChangeAspect="1"/>
          </p:cNvSpPr>
          <p:nvPr/>
        </p:nvSpPr>
        <p:spPr>
          <a:xfrm>
            <a:off x="3428992" y="1643050"/>
            <a:ext cx="1872208" cy="176400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214290"/>
            <a:ext cx="2055284" cy="857256"/>
          </a:xfrm>
          <a:prstGeom prst="rect">
            <a:avLst/>
          </a:prstGeom>
          <a:noFill/>
        </p:spPr>
      </p:pic>
      <p:pic>
        <p:nvPicPr>
          <p:cNvPr id="4" name="Picture 9" descr="C:\Лена\olympic-sports-basketball-pictogram-clip-art_4124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1785926"/>
            <a:ext cx="1440160" cy="1587218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 t="-1"/>
          <a:stretch>
            <a:fillRect/>
          </a:stretch>
        </p:blipFill>
        <p:spPr bwMode="auto">
          <a:xfrm>
            <a:off x="6357950" y="4286256"/>
            <a:ext cx="2088232" cy="1800200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4286256"/>
            <a:ext cx="2016224" cy="1849905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2" y="4286256"/>
            <a:ext cx="2186103" cy="163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28728" y="0"/>
            <a:ext cx="64294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Олимпийские загадки</a:t>
            </a:r>
            <a:endParaRPr lang="ru-RU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571612"/>
            <a:ext cx="678661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6af00eada57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714356"/>
            <a:ext cx="5643602" cy="5615092"/>
          </a:xfrm>
          <a:prstGeom prst="rect">
            <a:avLst/>
          </a:prstGeom>
          <a:noFill/>
        </p:spPr>
      </p:pic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олимпиада\efd31538db5e660848c62e47a2b2596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928670"/>
            <a:ext cx="5204012" cy="4714908"/>
          </a:xfrm>
          <a:prstGeom prst="rect">
            <a:avLst/>
          </a:prstGeom>
          <a:noFill/>
        </p:spPr>
      </p:pic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документы\олимпиада\Trophy-on-Winning-Podium-by-digitalar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785794"/>
            <a:ext cx="5484595" cy="4857784"/>
          </a:xfrm>
          <a:prstGeom prst="rect">
            <a:avLst/>
          </a:prstGeom>
          <a:noFill/>
        </p:spPr>
      </p:pic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олимпиада\mz_00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500174"/>
            <a:ext cx="6072230" cy="4000528"/>
          </a:xfrm>
          <a:prstGeom prst="rect">
            <a:avLst/>
          </a:prstGeom>
          <a:noFill/>
        </p:spPr>
      </p:pic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88716" y="214290"/>
            <a:ext cx="2055284" cy="857256"/>
          </a:xfrm>
          <a:prstGeom prst="rect">
            <a:avLst/>
          </a:prstGeom>
          <a:noFill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0996" y="3295648"/>
            <a:ext cx="3884613" cy="283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286124"/>
            <a:ext cx="4214813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214546" y="21429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 состязания проходили 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 открытым небом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000240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Стартовая полоса.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Её возраст -2500 лет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2000240"/>
            <a:ext cx="314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таких стадионах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проводились все состязания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571472" y="1428736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Победитель состязаний в Олимпии  удостаивался венка из ветвей священного оливкового дерева, чести, почета. Им воздвигали  статуи, чеканили монеты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3" descr="S1896-ML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214686"/>
            <a:ext cx="2301876" cy="230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ttp://www.sfakia-crete.com/sfakia-crete/kotinos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872" y="4149080"/>
            <a:ext cx="2357444" cy="2404595"/>
          </a:xfrm>
          <a:prstGeom prst="rect">
            <a:avLst/>
          </a:prstGeom>
          <a:noFill/>
        </p:spPr>
      </p:pic>
      <p:pic>
        <p:nvPicPr>
          <p:cNvPr id="6" name="Picture 4" descr="S1896-ML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60" y="3214686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Лена\1729400-5d033aaea707fac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2708920"/>
            <a:ext cx="1419597" cy="1419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071546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 время Олимпийских игр объявлялось Священное перемирие.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500306"/>
            <a:ext cx="3525785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2500306"/>
            <a:ext cx="3688949" cy="3181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Церемония открытия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4397731" cy="2928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276" y="3929066"/>
            <a:ext cx="4406962" cy="2928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Лена\996023cbbfea0d80e1542280cb12acc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0275"/>
            <a:ext cx="1080120" cy="1415833"/>
          </a:xfrm>
          <a:prstGeom prst="rect">
            <a:avLst/>
          </a:prstGeom>
          <a:noFill/>
        </p:spPr>
      </p:pic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071538" y="1357298"/>
            <a:ext cx="635798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Зажжение олимпийского огня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5" name="Picture 15" descr="Картинка 18 из 381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2786058"/>
            <a:ext cx="3595069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1730012photo[1]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4429124" y="2928934"/>
            <a:ext cx="416075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335758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000372"/>
            <a:ext cx="356318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6000768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Олимпийский огонь в космосе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5929330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Олимпийский огонь в воде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857232"/>
            <a:ext cx="378621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28926" y="214290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Передача олимпийского огня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Ольга\Desktop\olimpiad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  <p:pic>
        <p:nvPicPr>
          <p:cNvPr id="9" name="Picture 2" descr="C:\Лена\996023cbbfea0d80e1542280cb12acc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10275"/>
            <a:ext cx="1080120" cy="141583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флаг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7356" y="1785926"/>
            <a:ext cx="4786346" cy="3809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85918" y="214290"/>
            <a:ext cx="4786346" cy="7858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Олимпийский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флаг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134</Words>
  <Application>Microsoft Office PowerPoint</Application>
  <PresentationFormat>Экран (4:3)</PresentationFormat>
  <Paragraphs>35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ОЛИМПИЙСКИЕ ИГРЫ</vt:lpstr>
      <vt:lpstr>Возникновение  олимпийских игр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Master</cp:lastModifiedBy>
  <cp:revision>36</cp:revision>
  <dcterms:created xsi:type="dcterms:W3CDTF">2014-02-06T08:45:51Z</dcterms:created>
  <dcterms:modified xsi:type="dcterms:W3CDTF">2015-11-14T17:29:59Z</dcterms:modified>
</cp:coreProperties>
</file>