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2" r:id="rId5"/>
    <p:sldId id="263" r:id="rId6"/>
    <p:sldId id="266" r:id="rId7"/>
    <p:sldId id="274" r:id="rId8"/>
    <p:sldId id="267" r:id="rId9"/>
    <p:sldId id="272" r:id="rId10"/>
    <p:sldId id="269" r:id="rId11"/>
    <p:sldId id="270" r:id="rId12"/>
    <p:sldId id="271" r:id="rId13"/>
    <p:sldId id="275" r:id="rId14"/>
    <p:sldId id="26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4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54924-0402-459B-B4ED-116A64BC2E19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46A7F10-5DDC-4720-B202-C7EAAD904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6A3F3-8C00-4FB3-9E42-861F83BBC877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74E6D-04A1-4CCE-B866-A46AC90C4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D4138-5D49-4A21-A650-37E1B94D9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1D851-9B79-4318-9C93-3FC89F7ED420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37D2A-FC38-4BFB-967D-2F6165D7BE61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D2335-7711-466F-8030-F953DFFEE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C879A-4667-4666-AA00-30E01E7CEC12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AF67B37-36E0-4B1E-BCAA-32FB90252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8AD35-EFC3-48CB-AA7B-87C19D3508F8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C8B5F-20CD-462F-8B43-C46B816AC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C7A2-F366-4C4E-BD50-A2C2E390DC23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96471C0-0F3F-4B90-A91E-703DF1B47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D685D-B38F-434E-99A8-21E5B4AC33AD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9FECE-B93D-494C-96E7-5FBEB734B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9B0FA-35E2-4494-8E68-B5F6C4CC56E3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900FC67-236C-4771-87F8-E487029E4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3649A20-E6AF-4B32-9413-DE73E08C0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0969C-CECC-4089-AB40-0456E7E06CD8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48FD4-0B8E-4D57-A9BE-510E7AF12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495E8-5361-4E8B-B943-CDE262979BC0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652CDA-D919-4BE7-BE6C-DECBF106E85F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86541B-F7C6-4E6A-8240-C4E6DF269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spu.tula.ru/ivt/old_site/umr/inform/lab7.htm" TargetMode="External"/><Relationship Id="rId2" Type="http://schemas.openxmlformats.org/officeDocument/2006/relationships/hyperlink" Target="http://www.gnativ.ru/powerpoint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nformatikaiikt.narod.ru/prezentation/multimedia4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2;&#1080;&#1083;&#1072;\Documents\&#1089;%20&#1088;&#1072;&#1073;&#1086;&#1095;&#1077;&#1075;&#1086;%20&#1089;&#1090;&#1086;&#1083;&#1072;_2009_2010\&#1101;&#1082;&#1089;&#1082;&#1091;&#1088;&#1089;&#1080;&#1103;\&#1084;&#1072;&#1090;&#1077;&#1088;&#1080;&#1072;&#1083;&#1099;%20&#1082;%20&#1084;&#1072;&#1089;&#1090;&#1077;&#1088;-&#1082;&#1083;&#1072;&#1089;&#1089;&#1091;\animacia\video.mp4" TargetMode="External"/><Relationship Id="rId6" Type="http://schemas.openxmlformats.org/officeDocument/2006/relationships/slide" Target="slide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2;&#1080;&#1083;&#1072;\Documents\&#1089;%20&#1088;&#1072;&#1073;&#1086;&#1095;&#1077;&#1075;&#1086;%20&#1089;&#1090;&#1086;&#1083;&#1072;_2009_2010\&#1101;&#1082;&#1089;&#1082;&#1091;&#1088;&#1089;&#1080;&#1103;\&#1084;&#1072;&#1090;&#1077;&#1088;&#1080;&#1072;&#1083;&#1099;%20&#1082;%20&#1084;&#1072;&#1089;&#1090;&#1077;&#1088;-&#1082;&#1083;&#1072;&#1089;&#1089;&#1091;\animacia\&#1047;&#1077;&#1084;&#1083;&#1103;%20&#1056;&#1091;&#1089;&#1089;&#1082;&#1072;&#1103;%20.%20&#1043;&#1091;&#1089;&#1083;&#1080;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2;&#1080;&#1083;&#1072;\Documents\&#1089;%20&#1088;&#1072;&#1073;&#1086;&#1095;&#1077;&#1075;&#1086;%20&#1089;&#1090;&#1086;&#1083;&#1072;_2009_2010\&#1101;&#1082;&#1089;&#1082;&#1091;&#1088;&#1089;&#1080;&#1103;\&#1084;&#1072;&#1090;&#1077;&#1088;&#1080;&#1072;&#1083;&#1099;%20&#1082;%20&#1084;&#1072;&#1089;&#1090;&#1077;&#1088;-&#1082;&#1083;&#1072;&#1089;&#1089;&#1091;\animacia\&#1047;&#1077;&#1084;&#1083;&#1103;%20&#1056;&#1091;&#1089;&#1089;&#1082;&#1072;&#1103;%20.%20&#1043;&#1091;&#1089;&#1083;&#1080;.mp3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slide" Target="slide3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642942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СП «Детский сад № 2»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ГБОУ СОШ № 2 «ОЦ» им. ветерана ВОВ Г.А.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Смолякова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с. Большая Черниговка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857224" y="3071810"/>
            <a:ext cx="77724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Создание анимированных презентаций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643570" y="4500570"/>
            <a:ext cx="350043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Воспитатель: Л.В. Захаркина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642910" y="5643578"/>
            <a:ext cx="77724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2015 г.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42910" y="3857628"/>
            <a:ext cx="77724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Практикум для педагогов ДОО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428625"/>
            <a:ext cx="7751763" cy="5572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5500688" y="3500438"/>
            <a:ext cx="7858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3714750" y="1000125"/>
            <a:ext cx="428625" cy="4286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214563" y="1285875"/>
            <a:ext cx="428625" cy="4286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0" name="Прямая со стрелкой 9"/>
          <p:cNvCxnSpPr>
            <a:endCxn id="9" idx="6"/>
          </p:cNvCxnSpPr>
          <p:nvPr/>
        </p:nvCxnSpPr>
        <p:spPr>
          <a:xfrm rot="10800000" flipV="1">
            <a:off x="2643188" y="1214438"/>
            <a:ext cx="1062037" cy="2857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4214813" y="3071813"/>
            <a:ext cx="428625" cy="4286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6867" name="Picture 3" descr="C:\Users\Мила\Desktop\Безымянный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63" y="2000250"/>
            <a:ext cx="24320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вал 13"/>
          <p:cNvSpPr/>
          <p:nvPr/>
        </p:nvSpPr>
        <p:spPr>
          <a:xfrm>
            <a:off x="1928813" y="3000375"/>
            <a:ext cx="1571625" cy="128587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786438" y="1214438"/>
            <a:ext cx="13573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715000" y="1500188"/>
            <a:ext cx="4286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Управляющая кнопка: назад 12">
            <a:hlinkClick r:id="rId4" action="ppaction://hlinksldjump" highlightClick="1"/>
          </p:cNvPr>
          <p:cNvSpPr/>
          <p:nvPr/>
        </p:nvSpPr>
        <p:spPr>
          <a:xfrm>
            <a:off x="8286750" y="6386513"/>
            <a:ext cx="857250" cy="4714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357188"/>
            <a:ext cx="7677150" cy="58054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6000750" y="1214438"/>
            <a:ext cx="15716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286750" y="6386513"/>
            <a:ext cx="857250" cy="4714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643313" y="928688"/>
            <a:ext cx="428625" cy="4286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000125" y="2000250"/>
            <a:ext cx="1428750" cy="5715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000750" y="2428875"/>
            <a:ext cx="15716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2" name="Picture 6" descr="C:\Program Files\Microsoft Office\MEDIA\CAGCAT10\j0234266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750" y="3786188"/>
            <a:ext cx="173355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8.32562E-8 L -0.17327 8.32562E-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accent1"/>
                </a:solidFill>
              </a:rPr>
              <a:t>Анимация для смены слайдов</a:t>
            </a:r>
          </a:p>
        </p:txBody>
      </p:sp>
      <p:pic>
        <p:nvPicPr>
          <p:cNvPr id="30723" name="Picture 3" descr="C:\Users\Мила\Desktop\Безымянны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357313"/>
            <a:ext cx="8715375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C:\Users\Мила\Desktop\Безымянный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1285875"/>
            <a:ext cx="878681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4714875" y="2071688"/>
            <a:ext cx="357188" cy="35718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25" name="Picture 5" descr="C:\Users\Мила\Desktop\Безымянный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5" y="1643063"/>
            <a:ext cx="485775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142875" y="3357563"/>
            <a:ext cx="642938" cy="50006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1" descr="C:\Users\Мила\Desktop\Безымянный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3" y="214313"/>
            <a:ext cx="8715375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2428875" y="357188"/>
            <a:ext cx="642938" cy="4286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286375" y="5572125"/>
            <a:ext cx="35591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Выбираете нужный переход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5.92044E-7 L 0.21303 0.2259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Мила\Desktop\Безымянны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285750"/>
            <a:ext cx="8501063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5786438" y="1000125"/>
            <a:ext cx="428625" cy="4286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786188" y="1357313"/>
            <a:ext cx="12144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5" name="Picture 3" descr="C:\Users\Мила\Desktop\Безымянный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3" y="1357313"/>
            <a:ext cx="9461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 descr="C:\Users\Мила\Desktop\Безымянный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2714625"/>
            <a:ext cx="8501063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28625" y="2143125"/>
            <a:ext cx="82867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Переход может быть для каждого слайда разный или одинаковый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786188" y="4000500"/>
            <a:ext cx="12858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28625" y="4429125"/>
            <a:ext cx="70215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Переход может происходить по щелчку и автоматически</a:t>
            </a:r>
            <a:endParaRPr lang="ru-RU" sz="2000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000750" y="3000375"/>
            <a:ext cx="257175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Управляющая кнопка: назад 13">
            <a:hlinkClick r:id="rId5" action="ppaction://hlinksldjump" highlightClick="1"/>
          </p:cNvPr>
          <p:cNvSpPr/>
          <p:nvPr/>
        </p:nvSpPr>
        <p:spPr>
          <a:xfrm>
            <a:off x="8286750" y="6386513"/>
            <a:ext cx="857250" cy="4714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785813" y="1643063"/>
            <a:ext cx="74993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hlinkClick r:id="rId2"/>
              </a:rPr>
              <a:t>http://www.gnativ.ru/powerpoint.html</a:t>
            </a:r>
            <a:endParaRPr lang="ru-RU" sz="2000" dirty="0">
              <a:latin typeface="+mn-lt"/>
            </a:endParaRPr>
          </a:p>
          <a:p>
            <a:pPr>
              <a:defRPr/>
            </a:pPr>
            <a:r>
              <a:rPr lang="en-US" sz="2000" dirty="0">
                <a:latin typeface="+mn-lt"/>
                <a:hlinkClick r:id="rId3"/>
              </a:rPr>
              <a:t>http://www.tspu.tula.ru/ivt/old_site/umr/inform/lab7.htm</a:t>
            </a:r>
            <a:endParaRPr lang="ru-RU" sz="2000" dirty="0">
              <a:latin typeface="+mn-lt"/>
            </a:endParaRPr>
          </a:p>
          <a:p>
            <a:pPr>
              <a:defRPr/>
            </a:pPr>
            <a:r>
              <a:rPr lang="en-US" sz="2000" dirty="0">
                <a:latin typeface="+mn-lt"/>
                <a:hlinkClick r:id="rId4"/>
              </a:rPr>
              <a:t>http://informatikaiikt.narod.ru/prezentation/multimedia4.html</a:t>
            </a:r>
            <a:endParaRPr lang="ru-RU" sz="20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8813" y="857250"/>
            <a:ext cx="53197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Информационные источники: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14348" y="0"/>
            <a:ext cx="7772400" cy="35719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Анимация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1643050"/>
            <a:ext cx="3357586" cy="7143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7B989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57818" y="1785926"/>
            <a:ext cx="3357586" cy="7143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7B989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8596" y="714356"/>
            <a:ext cx="3357586" cy="7143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7B989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42910" y="928670"/>
            <a:ext cx="3357586" cy="7143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ВИЗУАЛЬНЫЕ ЭФФЕКТЫ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14348" y="2357430"/>
            <a:ext cx="7772400" cy="35719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214942" y="928670"/>
            <a:ext cx="3357586" cy="7143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ЗВУКОВЫЕ ЭФФЕКТЫ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85786" y="1714488"/>
            <a:ext cx="7772400" cy="357190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50000"/>
              </a:lnSpc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Цель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акцентировать внимание на главном,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привлечь внимание аудитории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устранить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монотонность речи</a:t>
            </a:r>
            <a:r>
              <a:rPr lang="ru-RU" sz="4000" dirty="0" smtClean="0">
                <a:solidFill>
                  <a:schemeClr val="bg1"/>
                </a:solidFill>
              </a:rPr>
              <a:t>.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42910" y="2714620"/>
            <a:ext cx="7772400" cy="357190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50000"/>
              </a:lnSpc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Форма реализации</a:t>
            </a:r>
          </a:p>
          <a:p>
            <a:pPr lvl="0" algn="ctr">
              <a:lnSpc>
                <a:spcPct val="50000"/>
              </a:lnSpc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3286124"/>
            <a:ext cx="3500462" cy="785818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50000"/>
              </a:lnSpc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Для отдельных </a:t>
            </a:r>
          </a:p>
          <a:p>
            <a:pPr lvl="0" algn="ctr">
              <a:lnSpc>
                <a:spcPct val="50000"/>
              </a:lnSpc>
            </a:pPr>
            <a:endParaRPr lang="ru-RU" sz="2400" b="1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lnSpc>
                <a:spcPct val="50000"/>
              </a:lnSpc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элементов слайдов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857752" y="3214686"/>
            <a:ext cx="3500462" cy="785818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50000"/>
              </a:lnSpc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 смене слайдов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371600" y="4500570"/>
            <a:ext cx="7772400" cy="357190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50000"/>
              </a:lnSpc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Создание анимации</a:t>
            </a:r>
          </a:p>
          <a:p>
            <a:pPr lvl="0" algn="ctr">
              <a:lnSpc>
                <a:spcPct val="50000"/>
              </a:lnSpc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5000636"/>
            <a:ext cx="2714612" cy="642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Выбрать область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 «Анимация»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71802" y="5286388"/>
            <a:ext cx="3000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«Настройка анимации»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43636" y="5643578"/>
            <a:ext cx="3000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Выбрать и вставить нужный эффект, настроить его воспроизведение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10800000" flipV="1">
            <a:off x="2571736" y="571480"/>
            <a:ext cx="114300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429256" y="571480"/>
            <a:ext cx="114300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 flipV="1">
            <a:off x="1928794" y="3000372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429388" y="3000372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 flipV="1">
            <a:off x="1428728" y="4714884"/>
            <a:ext cx="157163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285984" y="5500702"/>
            <a:ext cx="85725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572132" y="5500702"/>
            <a:ext cx="64294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>
            <a:off x="2750331" y="2536025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5679289" y="2536025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2250265" y="1607331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6536545" y="1535893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5400000">
            <a:off x="2643174" y="414338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5400000">
            <a:off x="6607983" y="4036223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Мила\Desktop\Безымянны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428625"/>
            <a:ext cx="84280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3429000" y="642938"/>
            <a:ext cx="1143000" cy="50006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1" name="Picture 3" descr="C:\Users\Мила\Desktop\Безымянный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3286125"/>
            <a:ext cx="83756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Мила\Desktop\Безымянный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50" y="214313"/>
            <a:ext cx="2892425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3357563" y="1643063"/>
            <a:ext cx="3786187" cy="30718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:\Users\Мила\Desktop\Безымянный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214313"/>
            <a:ext cx="84836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1285875" y="285750"/>
            <a:ext cx="714375" cy="4286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" name="Прямая со стрелкой 5"/>
          <p:cNvCxnSpPr>
            <a:stCxn id="5" idx="6"/>
          </p:cNvCxnSpPr>
          <p:nvPr/>
        </p:nvCxnSpPr>
        <p:spPr>
          <a:xfrm>
            <a:off x="2000250" y="500063"/>
            <a:ext cx="5929313" cy="3571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5" name="Picture 5" descr="C:\Users\Мила\Desktop\Безымянный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8" y="1785938"/>
            <a:ext cx="850106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4786313" y="3071813"/>
            <a:ext cx="1357312" cy="35718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26" name="Picture 6" descr="C:\Users\Мила\Desktop\Безымянный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8" y="3929063"/>
            <a:ext cx="48387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 стрелкой 12"/>
          <p:cNvCxnSpPr/>
          <p:nvPr/>
        </p:nvCxnSpPr>
        <p:spPr>
          <a:xfrm rot="10800000" flipV="1">
            <a:off x="2714625" y="3429000"/>
            <a:ext cx="2500313" cy="15716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2428875" y="6072188"/>
            <a:ext cx="571500" cy="35718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Управляющая кнопка: назад 10">
            <a:hlinkClick r:id="rId6" action="ppaction://hlinksldjump" highlightClick="1"/>
          </p:cNvPr>
          <p:cNvSpPr/>
          <p:nvPr/>
        </p:nvSpPr>
        <p:spPr>
          <a:xfrm>
            <a:off x="8286750" y="6386513"/>
            <a:ext cx="857250" cy="4714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" name="vide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5500694" y="4000504"/>
            <a:ext cx="3071834" cy="230388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429256" y="4000504"/>
            <a:ext cx="3429024" cy="2357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5" grpId="0" animBg="1"/>
      <p:bldP spid="10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C:\Users\Мила\Desktop\Безымянный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214313"/>
            <a:ext cx="8572500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214438" y="357188"/>
            <a:ext cx="714375" cy="35718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" name="Прямая со стрелкой 3"/>
          <p:cNvCxnSpPr>
            <a:stCxn id="3" idx="6"/>
          </p:cNvCxnSpPr>
          <p:nvPr/>
        </p:nvCxnSpPr>
        <p:spPr>
          <a:xfrm>
            <a:off x="1928813" y="534988"/>
            <a:ext cx="6572250" cy="6080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Мила\Desktop\Безымянный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1857375"/>
            <a:ext cx="8572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6786563" y="2857500"/>
            <a:ext cx="928687" cy="35718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3" name="Picture 3" descr="C:\Users\Мила\Desktop\Безымянный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50" y="3643313"/>
            <a:ext cx="6143625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вал 12"/>
          <p:cNvSpPr/>
          <p:nvPr/>
        </p:nvSpPr>
        <p:spPr>
          <a:xfrm>
            <a:off x="1285875" y="4286250"/>
            <a:ext cx="928688" cy="4286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Земля Русская . Гусл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53578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 14"/>
          <p:cNvSpPr/>
          <p:nvPr/>
        </p:nvSpPr>
        <p:spPr>
          <a:xfrm>
            <a:off x="2643188" y="6143625"/>
            <a:ext cx="928687" cy="4286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214813" y="5072063"/>
            <a:ext cx="928687" cy="78581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5" name="Picture 5" descr="C:\Users\Мила\Desktop\Безымянный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86375" y="3651250"/>
            <a:ext cx="361950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Овал 18"/>
          <p:cNvSpPr/>
          <p:nvPr/>
        </p:nvSpPr>
        <p:spPr>
          <a:xfrm>
            <a:off x="6786563" y="6072188"/>
            <a:ext cx="714375" cy="50006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3929063" y="3214688"/>
            <a:ext cx="3286125" cy="16430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9" idx="2"/>
            <a:endCxn id="14" idx="3"/>
          </p:cNvCxnSpPr>
          <p:nvPr/>
        </p:nvCxnSpPr>
        <p:spPr>
          <a:xfrm rot="10800000">
            <a:off x="4876800" y="5510213"/>
            <a:ext cx="1909763" cy="812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5874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 animBg="1"/>
      <p:bldP spid="8" grpId="0" animBg="1"/>
      <p:bldP spid="13" grpId="0" animBg="1"/>
      <p:bldP spid="15" grpId="0" animBg="1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Мила\Desktop\Безымянный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214313"/>
            <a:ext cx="36576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1143000" y="2714625"/>
            <a:ext cx="714375" cy="4286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Земля Русская . Гусл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5" y="642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>
            <a:stCxn id="4" idx="7"/>
          </p:cNvCxnSpPr>
          <p:nvPr/>
        </p:nvCxnSpPr>
        <p:spPr>
          <a:xfrm rot="5400000" flipH="1" flipV="1">
            <a:off x="2273300" y="407988"/>
            <a:ext cx="1849437" cy="28908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18" name="Picture 2" descr="C:\Users\Мила\Desktop\Безымянный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50" y="285750"/>
            <a:ext cx="268605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8215313" y="3214688"/>
            <a:ext cx="428625" cy="4286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4819" name="Picture 3" descr="C:\Users\Мила\Desktop\Безымянный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86438" y="3857625"/>
            <a:ext cx="2819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вал 12"/>
          <p:cNvSpPr/>
          <p:nvPr/>
        </p:nvSpPr>
        <p:spPr>
          <a:xfrm>
            <a:off x="5929313" y="4643438"/>
            <a:ext cx="714375" cy="4286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91" name="Picture 4" descr="C:\Users\Мила\Desktop\Безымянный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88" y="3214688"/>
            <a:ext cx="3724275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 стрелкой 16"/>
          <p:cNvCxnSpPr>
            <a:stCxn id="13" idx="2"/>
            <a:endCxn id="34820" idx="3"/>
          </p:cNvCxnSpPr>
          <p:nvPr/>
        </p:nvCxnSpPr>
        <p:spPr>
          <a:xfrm rot="10800000" flipV="1">
            <a:off x="4081463" y="4857750"/>
            <a:ext cx="1847850" cy="968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8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Мила\Desktop\Безымянны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214313"/>
            <a:ext cx="336391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C:\Users\Мила\Desktop\Безымянный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88" y="214313"/>
            <a:ext cx="33591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C:\Users\Мила\Desktop\Безымянный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50" y="3571875"/>
            <a:ext cx="3357563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назад 4">
            <a:hlinkClick r:id="rId5" action="ppaction://hlinksldjump" highlightClick="1"/>
          </p:cNvPr>
          <p:cNvSpPr/>
          <p:nvPr/>
        </p:nvSpPr>
        <p:spPr>
          <a:xfrm>
            <a:off x="8286750" y="6386513"/>
            <a:ext cx="857250" cy="4714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071563" y="428625"/>
            <a:ext cx="714375" cy="28575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43063" y="1071563"/>
            <a:ext cx="7858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4857750" y="357188"/>
            <a:ext cx="714375" cy="28575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072063" y="1357313"/>
            <a:ext cx="13573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2857500" y="1214438"/>
            <a:ext cx="500063" cy="4286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3010" name="Picture 2" descr="C:\Users\Мила\Desktop\Безымянный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43063" y="1785938"/>
            <a:ext cx="16383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5072063" y="2000250"/>
            <a:ext cx="13573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143500" y="2928938"/>
            <a:ext cx="13573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3929063" y="3714750"/>
            <a:ext cx="928687" cy="35718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625" y="285750"/>
            <a:ext cx="4786313" cy="600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Эффект появления объекта или текста на слайде. Для этого используйте подменю </a:t>
            </a:r>
            <a:r>
              <a:rPr lang="ru-RU" sz="2400" dirty="0">
                <a:solidFill>
                  <a:schemeClr val="accent1"/>
                </a:solidFill>
                <a:latin typeface="+mn-lt"/>
                <a:hlinkClick r:id="rId2" action="ppaction://hlinksldjump"/>
              </a:rPr>
              <a:t>Вход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</a:p>
          <a:p>
            <a:pPr algn="just">
              <a:defRPr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just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Эффект выделения текста или объекта слайда. Для этого выберите подменю </a:t>
            </a:r>
            <a:r>
              <a:rPr lang="ru-RU" sz="2400" dirty="0">
                <a:solidFill>
                  <a:schemeClr val="accent1"/>
                </a:solidFill>
                <a:latin typeface="+mn-lt"/>
              </a:rPr>
              <a:t>Выделение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</a:p>
          <a:p>
            <a:pPr algn="just">
              <a:defRPr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just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Эффект исчезновения текста или объекта. Для этого используйте подменю </a:t>
            </a:r>
            <a:r>
              <a:rPr lang="ru-RU" sz="2400" dirty="0">
                <a:solidFill>
                  <a:schemeClr val="accent1"/>
                </a:solidFill>
                <a:latin typeface="+mn-lt"/>
              </a:rPr>
              <a:t>Выход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</a:p>
          <a:p>
            <a:pPr algn="just">
              <a:defRPr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just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Можно задать траекторию движения объекта в слайде, используя подменю </a:t>
            </a:r>
            <a:r>
              <a:rPr lang="ru-RU" sz="2400" dirty="0">
                <a:solidFill>
                  <a:schemeClr val="accent1"/>
                </a:solidFill>
                <a:latin typeface="+mn-lt"/>
                <a:hlinkClick r:id="rId3" action="ppaction://hlinksldjump"/>
              </a:rPr>
              <a:t>Пути перемещения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  <a:hlinkClick r:id="rId3" action="ppaction://hlinksldjump"/>
              </a:rPr>
              <a:t>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5603" name="Picture 3" descr="C:\Users\Мила\Desktop\Безымянный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00813" y="357188"/>
            <a:ext cx="231457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7786688" y="571500"/>
            <a:ext cx="428625" cy="4286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6" name="Picture 4" descr="C:\Users\Мила\Desktop\Безымянный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375" y="357188"/>
            <a:ext cx="241935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6572250" y="785813"/>
            <a:ext cx="857250" cy="35718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4" descr="C:\Users\Мила\Desktop\Безымянный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375" y="357188"/>
            <a:ext cx="241935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6715125" y="1000125"/>
            <a:ext cx="857250" cy="35718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4" descr="C:\Users\Мила\Desktop\Безымянный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375" y="357188"/>
            <a:ext cx="241935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6643688" y="1214438"/>
            <a:ext cx="857250" cy="35718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786563" y="1428750"/>
            <a:ext cx="1214437" cy="35718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9" grpId="1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Мила\Desktop\Безымянны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357188"/>
            <a:ext cx="5000625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572125" y="428625"/>
            <a:ext cx="3214688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Наиболее оптимальными являются эффекты «появление», «» и «выцветание»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71813" y="2786063"/>
            <a:ext cx="7143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071813" y="3143250"/>
            <a:ext cx="8572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57250" y="5072063"/>
            <a:ext cx="8572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Другая 8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D16349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682</TotalTime>
  <Words>132</Words>
  <Application>Microsoft Office PowerPoint</Application>
  <PresentationFormat>Экран (4:3)</PresentationFormat>
  <Paragraphs>37</Paragraphs>
  <Slides>14</Slides>
  <Notes>0</Notes>
  <HiddenSlides>3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Официальная</vt:lpstr>
      <vt:lpstr>СП «Детский сад № 2»  ГБОУ СОШ № 2 «ОЦ» им. ветерана ВОВ Г.А. Смолякова  с. Большая Черниговка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Анимация для смены слайдов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анимация</dc:title>
  <dc:creator>Мила</dc:creator>
  <cp:lastModifiedBy>Master</cp:lastModifiedBy>
  <cp:revision>71</cp:revision>
  <dcterms:created xsi:type="dcterms:W3CDTF">2009-12-02T15:10:45Z</dcterms:created>
  <dcterms:modified xsi:type="dcterms:W3CDTF">2015-11-20T19:28:31Z</dcterms:modified>
</cp:coreProperties>
</file>