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43042" y="0"/>
            <a:ext cx="6000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«Детский сад № 2» ГБОУ СОШ № 2 «ОЦ»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с. Большая Черниговка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5008" y="5072074"/>
            <a:ext cx="34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Воспитатель: Л.В. Захаркина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71604" y="6067829"/>
            <a:ext cx="6000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2012 г.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3108" y="1515986"/>
            <a:ext cx="47863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ЗИМУЮЩИЕ ПТИЦЫ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85918" y="3714752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Электронное демонстрационное пособие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детей среднего дошкольного возраста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6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857232"/>
            <a:ext cx="48348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000892" y="36433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969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785794"/>
            <a:ext cx="447484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000892" y="31432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27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142984"/>
            <a:ext cx="4167112" cy="477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929586" y="43576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14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857232"/>
            <a:ext cx="45468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143900" y="57150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7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785794"/>
            <a:ext cx="4474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04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</Words>
  <Application>Microsoft Office PowerPoint</Application>
  <PresentationFormat>Экран (4:3)</PresentationFormat>
  <Paragraphs>7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черниговка</dc:creator>
  <cp:lastModifiedBy>Master</cp:lastModifiedBy>
  <cp:revision>3</cp:revision>
  <dcterms:created xsi:type="dcterms:W3CDTF">2013-03-26T03:40:03Z</dcterms:created>
  <dcterms:modified xsi:type="dcterms:W3CDTF">2015-11-20T19:03:22Z</dcterms:modified>
</cp:coreProperties>
</file>