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3528532727679"/>
          <c:y val="0.24033137001810598"/>
          <c:w val="0.38398630496868619"/>
          <c:h val="0.598818486587928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0.93</c:v>
                </c:pt>
                <c:pt idx="1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DA5F-EDB7-445C-B084-5045EA525377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C498-3AA7-4B39-8077-5F8314F2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bubbles-powerpoint-templates-colour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Включенность родителей </a:t>
            </a:r>
            <a:b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реализацию </a:t>
            </a:r>
            <a:b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проектной деятельности. Проблемы и пути </a:t>
            </a:r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решения</a:t>
            </a:r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808312" cy="279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0251" y="4149080"/>
            <a:ext cx="46955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Составитель:  воспитатель 1КК</a:t>
            </a:r>
          </a:p>
          <a:p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Шакирова Ч. И.</a:t>
            </a:r>
            <a:endParaRPr lang="ru-RU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429" y="2354223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93" y="2843791"/>
            <a:ext cx="4058437" cy="404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1052736"/>
            <a:ext cx="8244916" cy="351440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Главный 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смысл и цель семейной жизни — воспитание детей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Главная школа воспитания детей — это взаимоотношения мужа и жены, 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пример отца 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и матери.</a:t>
            </a:r>
            <a:b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latin typeface="Arial Black" panose="020B0A04020102020204" pitchFamily="34" charset="0"/>
              </a:rPr>
              <a:t>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Сухомлинский </a:t>
            </a:r>
            <a:r>
              <a:rPr lang="ru-RU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В. А</a:t>
            </a: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b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Воспитание детей есть только самосовершенствование, которому ничто не помогает столько, как дети. </a:t>
            </a:r>
            <a:b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i="1" dirty="0" smtClean="0">
                <a:latin typeface="Arial Black" panose="020B0A04020102020204" pitchFamily="34" charset="0"/>
              </a:rPr>
              <a:t>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Толстой </a:t>
            </a:r>
            <a:r>
              <a:rPr lang="ru-RU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Л.Н.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" y="4225484"/>
            <a:ext cx="2904495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Взаимодействие с родителями</a:t>
            </a:r>
            <a:br>
              <a:rPr lang="ru-RU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формы работы</a:t>
            </a:r>
            <a:endParaRPr lang="ru-RU" sz="3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58543"/>
              </p:ext>
            </p:extLst>
          </p:nvPr>
        </p:nvGraphicFramePr>
        <p:xfrm>
          <a:off x="251520" y="1196752"/>
          <a:ext cx="8640960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61"/>
                <a:gridCol w="79787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Формы взаимодействия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Пополнение 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предметно – развивающей среды (книги, энциклопедии, маски, костюмы и т.п.).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Изготовление атрибутов к различным видам игр.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Анкетирование.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Проведение активных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форм работы с родителями: родительские собрания, мастер – классы, круглые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столы,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семинар – практикумы, семейный клуб.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5.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Индивидуальные консультации,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 беседы.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Посещение специальных  ведомств – поиск возможных партнеров.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Интернет – ресурсы.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8.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Организация и проведение совместного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праздника.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9.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Домашнее задание – проведение опытов, исследовательской деятельности, наблюдений,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творческие работы.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10.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Интеллектуальные игры, викторины: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«Что? Где? Когда?»,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«Поле чудес».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Трудности при организации взаимодействия семьи и детского сада</a:t>
            </a:r>
            <a:endParaRPr lang="ru-RU" sz="2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02422"/>
              </p:ext>
            </p:extLst>
          </p:nvPr>
        </p:nvGraphicFramePr>
        <p:xfrm>
          <a:off x="395536" y="1484784"/>
          <a:ext cx="8352928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13"/>
                <a:gridCol w="7750915"/>
              </a:tblGrid>
              <a:tr h="48587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Проблемы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Занятость родителей на работе, дома.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802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Незаинтересованность родителей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в жизни своего ребенка (воспитание, развитие).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Многодетная семья.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Мать одиночка.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Работают на нескольких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работах.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Малоинформированность. 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Воспитанием занимаются бабушка и дедушка.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940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Воспитывает мачеха, отчим.</a:t>
                      </a:r>
                    </a:p>
                  </a:txBody>
                  <a:tcPr/>
                </a:tc>
              </a:tr>
              <a:tr h="6117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Arial Black" panose="020B0A04020102020204" pitchFamily="34" charset="0"/>
                        </a:rPr>
                        <a:t>Родители перекладывают ответственность</a:t>
                      </a:r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 «Воспитанием и развитием занимается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детский сад, воспитатель, но не Я!</a:t>
                      </a:r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».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Неграмотность родителей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(без образования)</a:t>
                      </a:r>
                      <a:endParaRPr lang="ru-RU" sz="1600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Пути решения</a:t>
            </a:r>
            <a:endParaRPr lang="ru-RU" sz="4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13486"/>
              </p:ext>
            </p:extLst>
          </p:nvPr>
        </p:nvGraphicFramePr>
        <p:xfrm>
          <a:off x="395536" y="1052736"/>
          <a:ext cx="8352927" cy="5461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60440"/>
                <a:gridCol w="43924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Проблема 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Пути решения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Пополнение предметно – развивающей среды.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Индивидуальное обращение к каждому родителю,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или письмо от детей.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Анкетирование.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Проблем не </a:t>
                      </a:r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возникает. В анкетах не более 5 вопросов, листы разлиновать.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Проведение опытов, исследовательской деятельности, наблюдений, творческих работ в домашних условиях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Индивидуальные дневники наблюдений в домашних условиях,  итоги записывать.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Изготовление атрибутов к различным видам игр.</a:t>
                      </a:r>
                    </a:p>
                    <a:p>
                      <a:endParaRPr lang="ru-RU" sz="1600" dirty="0" smtClean="0"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Обращение к каждому родителю «Ваш ребенок ».  Родители вместе с детьми тянут жребий (домашнее задание). 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Посещение специальных  ведомств – поиск возможных партнеров.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Экскурсия выходного дня» (например, посещение библиотеки совместно с родителями)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41096"/>
              </p:ext>
            </p:extLst>
          </p:nvPr>
        </p:nvGraphicFramePr>
        <p:xfrm>
          <a:off x="323528" y="620688"/>
          <a:ext cx="8496944" cy="376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536504"/>
              </a:tblGrid>
              <a:tr h="4491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8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Интернет – ресурсы.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Проблем не возникает.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0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Организация и проведение совместного праздника.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Организованная деятельность родительского комитета. Инсценировка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 сказки по ролям совместно с 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родителями, жеребьевка ролей. Выступление 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родителей (песни, стихи, танцы).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0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Родительские собрания, мастер – классы, круглые столы.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anose="020B0A04020102020204" pitchFamily="34" charset="0"/>
                        </a:rPr>
                        <a:t>Анкетирование</a:t>
                      </a:r>
                      <a:r>
                        <a:rPr lang="ru-RU" sz="1600" baseline="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9237"/>
            <a:ext cx="2809875" cy="279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4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603" y="80390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Формы поощрения и вовлечения в совместную проектную деятельность</a:t>
            </a:r>
            <a:endParaRPr lang="ru-RU" sz="3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323" y="197168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Black" panose="020B0A04020102020204" pitchFamily="34" charset="0"/>
              </a:rPr>
              <a:t>Поощрение родителей – «Благодарственные письма», в конкретном виде деятельности.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Black" panose="020B0A04020102020204" pitchFamily="34" charset="0"/>
              </a:rPr>
              <a:t> П</a:t>
            </a:r>
            <a:r>
              <a:rPr lang="ru-RU" dirty="0" smtClean="0">
                <a:latin typeface="Arial Black" panose="020B0A04020102020204" pitchFamily="34" charset="0"/>
              </a:rPr>
              <a:t>о итогам проектной деятельности подготовить газету, и вывести диаграмму  под названием «Помощь родителей»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Black" panose="020B0A04020102020204" pitchFamily="34" charset="0"/>
              </a:rPr>
              <a:t>Медаль  «Мудрый Совенок»,  создание клуба «Мудрый Совенок</a:t>
            </a:r>
            <a:r>
              <a:rPr lang="ru-RU" dirty="0" smtClean="0">
                <a:latin typeface="Arial Black" panose="020B0A04020102020204" pitchFamily="34" charset="0"/>
              </a:rPr>
              <a:t>», по итогам проектной деятельности.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95616965"/>
              </p:ext>
            </p:extLst>
          </p:nvPr>
        </p:nvGraphicFramePr>
        <p:xfrm>
          <a:off x="5148064" y="3453733"/>
          <a:ext cx="300152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45224"/>
            <a:ext cx="1130686" cy="1299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Советы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, которые помогут активизировать участие родителей</a:t>
            </a:r>
            <a:b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Проявляйте взаимное уважение друг к другу.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Поощряйте инициативу, творчество и фантазию родителей, помогайте им.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 Привлекайте родителей, к занимательным мероприятиям детского сада и группы.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Используйте разнообразные виды участия родителей, проявляйте чуткость и понимание.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Помните!!! У всех людей - разные ресурсы и образ жизни. Что свойственно одному человеку, не подходит другому.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Позвольте родителям самим выбирать, какую помощь они могут оказать </a:t>
            </a:r>
            <a:r>
              <a:rPr lang="ru-RU" sz="2000" dirty="0" smtClean="0">
                <a:latin typeface="Arial Black" panose="020B0A04020102020204" pitchFamily="34" charset="0"/>
              </a:rPr>
              <a:t>детям.</a:t>
            </a:r>
            <a:endParaRPr lang="ru-RU" sz="20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Black" panose="020B0A04020102020204" pitchFamily="34" charset="0"/>
              </a:rPr>
              <a:t>Доводите до сведения родителей, что их участие в жизни ДОУ и группы ценится, а  </a:t>
            </a:r>
            <a:r>
              <a:rPr lang="ru-RU" sz="2000" dirty="0" smtClean="0">
                <a:latin typeface="Arial Black" panose="020B0A04020102020204" pitchFamily="34" charset="0"/>
              </a:rPr>
              <a:t>любая </a:t>
            </a:r>
            <a:r>
              <a:rPr lang="ru-RU" sz="2000" dirty="0">
                <a:latin typeface="Arial Black" panose="020B0A04020102020204" pitchFamily="34" charset="0"/>
              </a:rPr>
              <a:t>помощь с их стороны приветствуется.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275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028343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Будьте терпеливыми к ним.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 Делайте ударения на сильные стороны семьи и давайте положительные оценки.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 Поддерживайте тесные контакты. 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 Высказывайте свою признательность им.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 Напоминайте родителям, что вы рады любому их участию.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Обучайтесь </a:t>
            </a: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навыкам сотрудничества.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 Создавайте совместные развивающие занятия с родителями и детьми для укрепления их взаимопонимания</a:t>
            </a: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 Говорите  семьям о надеждах, возлагаемых воспитателями на родителей.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Создавайте совместные развивающие занятия с родителями и детьми для укрепления их взаимопонимания.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6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578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Включенность родителей  в реализацию  проектной деятельности. Проблемы и пути решения.</vt:lpstr>
      <vt:lpstr>Главный смысл и цель семейной жизни — воспитание детей.  Главная школа воспитания детей — это взаимоотношения мужа и жены,   пример отца и матери.                                 Сухомлинский В. А.   Воспитание детей есть только самосовершенствование, которому ничто не помогает столько, как дети.                                                 Толстой Л.Н. </vt:lpstr>
      <vt:lpstr>Взаимодействие с родителями формы работы</vt:lpstr>
      <vt:lpstr>Трудности при организации взаимодействия семьи и детского сада</vt:lpstr>
      <vt:lpstr>Пути решения</vt:lpstr>
      <vt:lpstr>Презентация PowerPoint</vt:lpstr>
      <vt:lpstr>Формы поощрения и вовлечения в совместную проектную деятельность</vt:lpstr>
      <vt:lpstr>Советы, которые помогут активизировать участие родителей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Включенность родителей в реализацию  проектной деятельности и пути решения.</dc:title>
  <dc:creator>123</dc:creator>
  <cp:lastModifiedBy>123</cp:lastModifiedBy>
  <cp:revision>23</cp:revision>
  <dcterms:created xsi:type="dcterms:W3CDTF">2015-11-13T14:41:28Z</dcterms:created>
  <dcterms:modified xsi:type="dcterms:W3CDTF">2015-11-26T07:32:17Z</dcterms:modified>
</cp:coreProperties>
</file>