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79" d="100"/>
          <a:sy n="79" d="100"/>
        </p:scale>
        <p:origin x="24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48B0-50EC-43CC-9EC6-099FD8152D05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FE2-5912-401A-A335-5F44D1631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48B0-50EC-43CC-9EC6-099FD8152D05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FE2-5912-401A-A335-5F44D1631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8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48B0-50EC-43CC-9EC6-099FD8152D05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FE2-5912-401A-A335-5F44D1631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4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48B0-50EC-43CC-9EC6-099FD8152D05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FE2-5912-401A-A335-5F44D1631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3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48B0-50EC-43CC-9EC6-099FD8152D05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FE2-5912-401A-A335-5F44D1631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8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48B0-50EC-43CC-9EC6-099FD8152D05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FE2-5912-401A-A335-5F44D1631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48B0-50EC-43CC-9EC6-099FD8152D05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FE2-5912-401A-A335-5F44D1631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48B0-50EC-43CC-9EC6-099FD8152D05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FE2-5912-401A-A335-5F44D1631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7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48B0-50EC-43CC-9EC6-099FD8152D05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FE2-5912-401A-A335-5F44D1631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5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48B0-50EC-43CC-9EC6-099FD8152D05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FE2-5912-401A-A335-5F44D1631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0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48B0-50EC-43CC-9EC6-099FD8152D05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DFE2-5912-401A-A335-5F44D1631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4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A48B0-50EC-43CC-9EC6-099FD8152D05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1DFE2-5912-401A-A335-5F44D1631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99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111557" cy="30836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3668"/>
            <a:ext cx="4860587" cy="3774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56" y="0"/>
            <a:ext cx="4088859" cy="3083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15" y="1"/>
            <a:ext cx="3991586" cy="4056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49" y="3083669"/>
            <a:ext cx="3357664" cy="37743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13" y="4056435"/>
            <a:ext cx="3991588" cy="2811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7284" y="2529670"/>
            <a:ext cx="6196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Бекарюковский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бор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10919" y="5184843"/>
            <a:ext cx="3112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>
                <a:solidFill>
                  <a:srgbClr val="FF0000"/>
                </a:solidFill>
              </a:rPr>
              <a:t>Ш</a:t>
            </a:r>
            <a:r>
              <a:rPr lang="ru-RU" sz="7200" b="1" i="1" dirty="0" smtClean="0">
                <a:solidFill>
                  <a:srgbClr val="FF0000"/>
                </a:solidFill>
              </a:rPr>
              <a:t>кола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138136" y="749030"/>
            <a:ext cx="4581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Маломихайловский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ДК (</a:t>
            </a:r>
            <a:r>
              <a:rPr lang="ru-RU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почта,библиотека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3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68894" y="4990289"/>
            <a:ext cx="3064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«Звездочка»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2962" y="4212077"/>
            <a:ext cx="5525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92D050"/>
                </a:solidFill>
              </a:rPr>
              <a:t>Фельдшеро</a:t>
            </a:r>
            <a:r>
              <a:rPr lang="ru-RU" sz="3600" b="1" i="1" dirty="0" smtClean="0">
                <a:solidFill>
                  <a:srgbClr val="92D050"/>
                </a:solidFill>
              </a:rPr>
              <a:t>-акушерский пункт (улица Молодежная)</a:t>
            </a:r>
            <a:endParaRPr lang="ru-RU" sz="36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8502" cy="33215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03" y="0"/>
            <a:ext cx="6423498" cy="3543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1531"/>
            <a:ext cx="5768502" cy="3536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03" y="3543645"/>
            <a:ext cx="6423498" cy="33920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3277" y="3543645"/>
            <a:ext cx="3501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Заброшенный храм в селе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Маломихайловка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4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9702" y="4367719"/>
            <a:ext cx="6371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Памятник, солдатам, погибшим в годы ВОВ.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0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38" y="0"/>
            <a:ext cx="574256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4943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0324" y="408561"/>
            <a:ext cx="5058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Магазины села </a:t>
            </a:r>
            <a:r>
              <a:rPr lang="ru-RU" sz="32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Маломихайловка</a:t>
            </a:r>
            <a:endParaRPr lang="ru-RU" sz="3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2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84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2348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59" y="3632875"/>
            <a:ext cx="4056435" cy="3042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5413" y="447472"/>
            <a:ext cx="355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 Октябрьская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7694" y="515566"/>
            <a:ext cx="323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 Королева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4002" y="5702904"/>
            <a:ext cx="2616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 Молодежная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5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42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 криленко</dc:creator>
  <cp:lastModifiedBy>вика криленко</cp:lastModifiedBy>
  <cp:revision>4</cp:revision>
  <dcterms:created xsi:type="dcterms:W3CDTF">2015-11-29T14:10:42Z</dcterms:created>
  <dcterms:modified xsi:type="dcterms:W3CDTF">2015-11-29T14:40:23Z</dcterms:modified>
</cp:coreProperties>
</file>