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E5EF-3788-451A-A8A2-2124654C3C8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A744-1BAB-43B2-A3B5-8519F883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.foto.radikal.ru/0705/c4/4bd627ee3f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19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214554"/>
            <a:ext cx="3991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Дидактическая игра по ПДД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«Правильно</a:t>
            </a:r>
            <a:r>
              <a:rPr lang="ru-RU" sz="3600" b="1" dirty="0" smtClean="0"/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неправильно»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500174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правилах дорожного движения; учить анализировать поступки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героев.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дисциплинированность внимательность.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«Рассмотрите картинки. Определите, где изображены правильные и неправильные поступки. 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зеленому кружку отправьте картинки с правильными действиями, а к красному - с неправильными. Объясните, как нужно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 вести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себя на дороге.»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285728"/>
            <a:ext cx="622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Дидактическая игра для детей  5-7 лет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pic>
        <p:nvPicPr>
          <p:cNvPr id="3" name="Рисунок 2" descr="http://kdnz16.dnepredu.com/uploads/editor/2750/301490/news_/images/1323802662_rrrrr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2495560" cy="16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1500166" y="285728"/>
            <a:ext cx="1357322" cy="1285884"/>
          </a:xfrm>
          <a:prstGeom prst="flowChartConnector">
            <a:avLst/>
          </a:prstGeom>
          <a:solidFill>
            <a:srgbClr val="0EC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357950" y="285728"/>
            <a:ext cx="1357322" cy="1285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moi-portal.ru/uploads/images/00/00/02/2012/09/19/8b290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214950"/>
            <a:ext cx="2269143" cy="16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www.koenigbicycle.ru/photos2009/r/v0942230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214949"/>
            <a:ext cx="2143140" cy="1643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www.100blackmenba.org/19/children-playing-cartoon-images-54.jpg"/>
          <p:cNvPicPr/>
          <p:nvPr/>
        </p:nvPicPr>
        <p:blipFill>
          <a:blip r:embed="rId6"/>
          <a:srcRect l="10985" t="10000" r="9809" b="10417"/>
          <a:stretch>
            <a:fillRect/>
          </a:stretch>
        </p:blipFill>
        <p:spPr bwMode="auto">
          <a:xfrm>
            <a:off x="6858016" y="5214950"/>
            <a:ext cx="2285984" cy="16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6322E-6 L -0.00781 -0.46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2288 L 0.42552 -0.442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7 -0.11738 L -0.25087 -0.463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11738 L -0.6033 -0.23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500166" y="285728"/>
            <a:ext cx="1357322" cy="1285884"/>
          </a:xfrm>
          <a:prstGeom prst="flowChartConnector">
            <a:avLst/>
          </a:prstGeom>
          <a:solidFill>
            <a:srgbClr val="0EC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357950" y="285728"/>
            <a:ext cx="1357322" cy="1285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moi-portal.ru/uploads/images/00/00/02/2012/03/16/6f07b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14925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ezopasnost-detej.ru/images/2013-2/208-1-pravila-dorozhnogo-dvizheniya-detyam-kartin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214951"/>
            <a:ext cx="242889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Icy;&amp;gcy;&amp;rcy;&amp;acy;&amp;tcy;&amp;softcy; &amp;vcy; &amp;fcy;&amp;ucy;&amp;tcy;&amp;bcy;&amp;ocy;&amp;lcy; &amp;vcy;&amp;ocy; &amp;dcy;&amp;vcy;&amp;ocy;&amp;rcy;&amp;iecy;."/>
          <p:cNvPicPr/>
          <p:nvPr/>
        </p:nvPicPr>
        <p:blipFill>
          <a:blip r:embed="rId5"/>
          <a:srcRect l="6250" b="7121"/>
          <a:stretch>
            <a:fillRect/>
          </a:stretch>
        </p:blipFill>
        <p:spPr bwMode="auto">
          <a:xfrm>
            <a:off x="4786314" y="5214950"/>
            <a:ext cx="214314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ezopasnost-detej.ru/images/2013-2/208-7-pravila-dorozhnogo-dvizheniya-detyam-kartink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214950"/>
            <a:ext cx="21431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5776 L -0.00503 -0.46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11738 L -0.2981 -0.45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9635 L 0.22744 -0.442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-0.0439 L -0.02048 -0.431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500166" y="285728"/>
            <a:ext cx="1357322" cy="1285884"/>
          </a:xfrm>
          <a:prstGeom prst="flowChartConnector">
            <a:avLst/>
          </a:prstGeom>
          <a:solidFill>
            <a:srgbClr val="0EC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357950" y="285728"/>
            <a:ext cx="1357322" cy="1285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bezopasnost-detej.ru/images/2013-2/208-8-pravila-dorozhnogo-dvizheniya-detyam-kartin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9"/>
            <a:ext cx="221454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ezopasnost-detej.ru/images/2013/102-1-bezopasnost-dorozhnogo-dvizheniya-dlya-detej-v-kartinkak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286388"/>
            <a:ext cx="21431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bezopasnost-detej.ru/images/2013-2/208-5-pravila-dorozhnogo-dvizheniya-detyam-kartink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286388"/>
            <a:ext cx="242889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bezopasnost-detej.ru/images/2013-2/208-10-pravila-dorozhnogo-dvizheniya-detyam-kartink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286388"/>
            <a:ext cx="228601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4898E-6 L -0.02361 -0.46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9686E-8 L -0.03264 -0.468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7542E-6 L 0.19687 -0.440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0.17075 L -0.67413 -0.279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500166" y="285728"/>
            <a:ext cx="1357322" cy="1285884"/>
          </a:xfrm>
          <a:prstGeom prst="flowChartConnector">
            <a:avLst/>
          </a:prstGeom>
          <a:solidFill>
            <a:srgbClr val="0EC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357950" y="285728"/>
            <a:ext cx="1357322" cy="1285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bezopasnost-detej.ru/images/2013/102-4-bezopasnost-dorozhnogo-dvizheniya-dlya-detej-v-kartinkak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72074"/>
            <a:ext cx="21431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bezopasnost-detej.ru/images/2013/102-5-bezopasnost-dorozhnogo-dvizheniya-dlya-detej-v-kartinkak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2019"/>
            <a:ext cx="1733550" cy="175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6523/120024891.4/0_7bf95_34780a32_X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072074"/>
            <a:ext cx="235745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at17.privet.ru/lr/09128321e3bb71d57e8e5737bf18844d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000636"/>
            <a:ext cx="21431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6322E-6 L 0.77969 -0.39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384 L -0.22188 -0.4632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0.17006 L -0.28646 -0.45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-0.04945 L -0.22534 -0.384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500166" y="285728"/>
            <a:ext cx="1357322" cy="1285884"/>
          </a:xfrm>
          <a:prstGeom prst="flowChartConnector">
            <a:avLst/>
          </a:prstGeom>
          <a:solidFill>
            <a:srgbClr val="0EC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357950" y="285728"/>
            <a:ext cx="1357322" cy="1285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lib.podelise.ru/tw_files2/urls_6/20/d-19285/19285_html_m5eab0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357826"/>
            <a:ext cx="232949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3.proshkolu.ru/content/media/pic/std/1000000/374000/373815-c21fa3ce919406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86388"/>
            <a:ext cx="235742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litn-andr.narod.ru/data/baby/images/p80_1658c60c-e293-4456-9e1a-a53a8c1cd77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357826"/>
            <a:ext cx="178595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sportal.ru/sites/default/files/2012/3/v01_05_1200_1706200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12754 L -0.05035 -0.57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9635 L 0.32552 -0.52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11737 L 0.25052 -0.473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10189 L -0.59931 -0.531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t.oblcit.ru/67/Mischtschenko_TS/index.files/slide004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500166" y="285728"/>
            <a:ext cx="1357322" cy="1285884"/>
          </a:xfrm>
          <a:prstGeom prst="flowChartConnector">
            <a:avLst/>
          </a:prstGeom>
          <a:solidFill>
            <a:srgbClr val="0EC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357950" y="285728"/>
            <a:ext cx="1357322" cy="1285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img20_30222" descr="dou_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357826"/>
            <a:ext cx="235742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g22_30222" descr="pic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357826"/>
            <a:ext cx="278608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Kcy;&amp;acy;&amp;kcy;&amp;icy;&amp;iecy; &amp;pcy;&amp;rcy;&amp;acy;&amp;vcy;&amp;icy;&amp;lcy;&amp;acy; &amp;ncy;&amp;acy;&amp;rcy;&amp;ucy;&amp;shcy;&amp;icy;&amp;lcy;&amp;icy; &amp;dcy;&amp;iecy;&amp;tcy;&amp;icy;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57826"/>
            <a:ext cx="228598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g31_30222" descr="titl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5357826"/>
            <a:ext cx="178595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11714 L 0.57188 -0.54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5453 L -0.26493 -0.52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13817 L 0.28819 -0.54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11737 L -0.61511 -0.51548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22</cp:revision>
  <dcterms:created xsi:type="dcterms:W3CDTF">2013-11-13T17:35:41Z</dcterms:created>
  <dcterms:modified xsi:type="dcterms:W3CDTF">2013-11-16T18:26:13Z</dcterms:modified>
</cp:coreProperties>
</file>