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78" r:id="rId2"/>
    <p:sldId id="277" r:id="rId3"/>
    <p:sldId id="258" r:id="rId4"/>
    <p:sldId id="282" r:id="rId5"/>
    <p:sldId id="270" r:id="rId6"/>
    <p:sldId id="271" r:id="rId7"/>
    <p:sldId id="272" r:id="rId8"/>
    <p:sldId id="268" r:id="rId9"/>
    <p:sldId id="279" r:id="rId10"/>
    <p:sldId id="269" r:id="rId11"/>
    <p:sldId id="259" r:id="rId12"/>
    <p:sldId id="280" r:id="rId13"/>
    <p:sldId id="260" r:id="rId14"/>
    <p:sldId id="261" r:id="rId15"/>
    <p:sldId id="262" r:id="rId16"/>
    <p:sldId id="263" r:id="rId17"/>
    <p:sldId id="264" r:id="rId18"/>
    <p:sldId id="265" r:id="rId19"/>
    <p:sldId id="281" r:id="rId20"/>
    <p:sldId id="266" r:id="rId21"/>
    <p:sldId id="283" r:id="rId22"/>
    <p:sldId id="267" r:id="rId23"/>
    <p:sldId id="28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F3300"/>
    <a:srgbClr val="FDEBE7"/>
    <a:srgbClr val="00CC00"/>
    <a:srgbClr val="0000FF"/>
    <a:srgbClr val="FF6699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640" autoAdjust="0"/>
    <p:restoredTop sz="86431" autoAdjust="0"/>
  </p:normalViewPr>
  <p:slideViewPr>
    <p:cSldViewPr>
      <p:cViewPr varScale="1">
        <p:scale>
          <a:sx n="71" d="100"/>
          <a:sy n="71" d="100"/>
        </p:scale>
        <p:origin x="-82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16584-81F1-4EAA-A587-06464EF0EB09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AB212-FA4D-4A87-98D1-484D47455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827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126F790E-1E5D-4CA0-BCED-2C2F1CDBC44C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958C03-B9D7-4B7C-A12E-C3E4ACC2AB72}" type="slidenum">
              <a:rPr lang="ru-RU" smtClean="0"/>
              <a:t>‹#›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F790E-1E5D-4CA0-BCED-2C2F1CDBC44C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58C03-B9D7-4B7C-A12E-C3E4ACC2AB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F790E-1E5D-4CA0-BCED-2C2F1CDBC44C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58C03-B9D7-4B7C-A12E-C3E4ACC2AB7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26F790E-1E5D-4CA0-BCED-2C2F1CDBC44C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F958C03-B9D7-4B7C-A12E-C3E4ACC2AB72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F790E-1E5D-4CA0-BCED-2C2F1CDBC44C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958C03-B9D7-4B7C-A12E-C3E4ACC2AB72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26F790E-1E5D-4CA0-BCED-2C2F1CDBC44C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F958C03-B9D7-4B7C-A12E-C3E4ACC2AB72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26F790E-1E5D-4CA0-BCED-2C2F1CDBC44C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F958C03-B9D7-4B7C-A12E-C3E4ACC2AB72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F790E-1E5D-4CA0-BCED-2C2F1CDBC44C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958C03-B9D7-4B7C-A12E-C3E4ACC2AB7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F790E-1E5D-4CA0-BCED-2C2F1CDBC44C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958C03-B9D7-4B7C-A12E-C3E4ACC2AB7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26F790E-1E5D-4CA0-BCED-2C2F1CDBC44C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F958C03-B9D7-4B7C-A12E-C3E4ACC2AB72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126F790E-1E5D-4CA0-BCED-2C2F1CDBC44C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6F958C03-B9D7-4B7C-A12E-C3E4ACC2AB72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126F790E-1E5D-4CA0-BCED-2C2F1CDBC44C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6F958C03-B9D7-4B7C-A12E-C3E4ACC2AB72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microsoft.com/office/2007/relationships/hdphoto" Target="../media/hdphoto1.wdp"/><Relationship Id="rId7" Type="http://schemas.openxmlformats.org/officeDocument/2006/relationships/image" Target="../media/image67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5776" y="19823"/>
            <a:ext cx="36193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 smtClean="0">
                <a:solidFill>
                  <a:srgbClr val="FFFF00"/>
                </a:solidFill>
              </a:rPr>
              <a:t>Проект</a:t>
            </a:r>
            <a:endParaRPr lang="ru-RU" sz="80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0033" y="1696960"/>
            <a:ext cx="799288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dirty="0" smtClean="0">
                <a:solidFill>
                  <a:srgbClr val="FF0000"/>
                </a:solidFill>
              </a:rPr>
              <a:t>В</a:t>
            </a:r>
            <a:r>
              <a:rPr lang="ru-RU" sz="8800" dirty="0" smtClean="0">
                <a:solidFill>
                  <a:srgbClr val="92D050"/>
                </a:solidFill>
              </a:rPr>
              <a:t>е</a:t>
            </a:r>
            <a:r>
              <a:rPr lang="ru-RU" sz="8800" dirty="0" smtClean="0">
                <a:solidFill>
                  <a:srgbClr val="FF0000"/>
                </a:solidFill>
              </a:rPr>
              <a:t>с</a:t>
            </a:r>
            <a:r>
              <a:rPr lang="ru-RU" sz="8800" dirty="0" smtClean="0">
                <a:solidFill>
                  <a:srgbClr val="002060"/>
                </a:solidFill>
              </a:rPr>
              <a:t>ё</a:t>
            </a:r>
            <a:r>
              <a:rPr lang="ru-RU" sz="8800" dirty="0" smtClean="0">
                <a:solidFill>
                  <a:srgbClr val="FF0000"/>
                </a:solidFill>
              </a:rPr>
              <a:t>л</a:t>
            </a:r>
            <a:r>
              <a:rPr lang="ru-RU" sz="8800" dirty="0" smtClean="0"/>
              <a:t>ы</a:t>
            </a:r>
            <a:r>
              <a:rPr lang="ru-RU" sz="8800" dirty="0" smtClean="0">
                <a:solidFill>
                  <a:srgbClr val="FF0000"/>
                </a:solidFill>
              </a:rPr>
              <a:t>е</a:t>
            </a:r>
            <a:r>
              <a:rPr lang="ru-RU" sz="8800" dirty="0" smtClean="0">
                <a:solidFill>
                  <a:srgbClr val="FFFF00"/>
                </a:solidFill>
              </a:rPr>
              <a:t> </a:t>
            </a:r>
            <a:r>
              <a:rPr lang="ru-RU" sz="8800" dirty="0" smtClean="0">
                <a:solidFill>
                  <a:srgbClr val="0070C0"/>
                </a:solidFill>
              </a:rPr>
              <a:t>м</a:t>
            </a:r>
            <a:r>
              <a:rPr lang="ru-RU" sz="8800" dirty="0" smtClean="0">
                <a:solidFill>
                  <a:srgbClr val="FFFF00"/>
                </a:solidFill>
              </a:rPr>
              <a:t>а</a:t>
            </a:r>
            <a:r>
              <a:rPr lang="ru-RU" sz="8800" dirty="0" smtClean="0">
                <a:solidFill>
                  <a:srgbClr val="FF6699"/>
                </a:solidFill>
              </a:rPr>
              <a:t>т</a:t>
            </a:r>
            <a:r>
              <a:rPr lang="ru-RU" sz="8800" dirty="0" smtClean="0">
                <a:solidFill>
                  <a:srgbClr val="0000FF"/>
                </a:solidFill>
              </a:rPr>
              <a:t>р</a:t>
            </a:r>
            <a:r>
              <a:rPr lang="ru-RU" sz="8800" dirty="0" smtClean="0">
                <a:solidFill>
                  <a:srgbClr val="FFFF00"/>
                </a:solidFill>
              </a:rPr>
              <a:t>ё</a:t>
            </a:r>
            <a:r>
              <a:rPr lang="ru-RU" sz="8800" dirty="0" smtClean="0">
                <a:solidFill>
                  <a:schemeClr val="tx1">
                    <a:lumMod val="95000"/>
                  </a:schemeClr>
                </a:solidFill>
              </a:rPr>
              <a:t>ш</a:t>
            </a:r>
            <a:r>
              <a:rPr lang="ru-RU" sz="8800" dirty="0" smtClean="0">
                <a:solidFill>
                  <a:srgbClr val="00B050"/>
                </a:solidFill>
              </a:rPr>
              <a:t>к</a:t>
            </a:r>
            <a:r>
              <a:rPr lang="ru-RU" sz="8800" dirty="0" smtClean="0">
                <a:solidFill>
                  <a:srgbClr val="FFFF00"/>
                </a:solidFill>
              </a:rPr>
              <a:t>и</a:t>
            </a:r>
          </a:p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902701" y="6114424"/>
            <a:ext cx="203029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</a:rPr>
              <a:t>Средняя группа</a:t>
            </a:r>
          </a:p>
          <a:p>
            <a:endParaRPr lang="ru-RU" dirty="0"/>
          </a:p>
        </p:txBody>
      </p:sp>
      <p:pic>
        <p:nvPicPr>
          <p:cNvPr id="11266" name="Picture 2" descr="C:\Катя\Рябинка\Проект МДОУ\Савельева\Савельевой\Матрёшки\2011-11-07cococo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26" y="4221089"/>
            <a:ext cx="3319582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8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Катя\Рябинка\Проект МДОУ\Савельева\Савельевой\Матрёшки\Проект Савельевой О.Г\раскрашивание фигурок из теста\IMG_8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5" y="3108944"/>
            <a:ext cx="2399928" cy="3199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Катя\Рябинка\Проект МДОУ\Савельева\Савельевой\Матрёшки\Проект Савельевой О.Г\Раскрашивание  по этюду народной игрушки\IMG_79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3487936" cy="2615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Катя\Рябинка\Проект МДОУ\Савельева\Савельевой\Матрёшки\Проект Савельевой О.Г\Раскрашивание  по этюду народной игрушки\IMG_79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99343"/>
            <a:ext cx="3487936" cy="2615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Катя\Рябинка\Проект МДОУ\Савельева\Савельевой\Матрёшки\Проект Савельевой О.Г\IMG_80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213" y="0"/>
            <a:ext cx="2143787" cy="1607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63920" y="1196752"/>
            <a:ext cx="47564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00FF"/>
                </a:solidFill>
              </a:rPr>
              <a:t>Первые</a:t>
            </a:r>
          </a:p>
          <a:p>
            <a:pPr algn="ctr"/>
            <a:r>
              <a:rPr lang="ru-RU" sz="4400" dirty="0" smtClean="0">
                <a:solidFill>
                  <a:srgbClr val="0000FF"/>
                </a:solidFill>
              </a:rPr>
              <a:t> занятия и </a:t>
            </a:r>
          </a:p>
          <a:p>
            <a:pPr algn="r"/>
            <a:r>
              <a:rPr lang="ru-RU" sz="4400" dirty="0" smtClean="0">
                <a:solidFill>
                  <a:srgbClr val="0000FF"/>
                </a:solidFill>
              </a:rPr>
              <a:t>первые </a:t>
            </a:r>
          </a:p>
          <a:p>
            <a:r>
              <a:rPr lang="ru-RU" sz="4400" dirty="0" smtClean="0">
                <a:solidFill>
                  <a:srgbClr val="0000FF"/>
                </a:solidFill>
              </a:rPr>
              <a:t>результаты</a:t>
            </a:r>
            <a:endParaRPr lang="ru-RU" sz="4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23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2483768" y="3284984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Спортивная игра «В гости к матрёшкам» с элементами  сюжетно- ролевого чаепития.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Катя\Рябинка\Проект МДОУ\Савельева\Савельевой\В гости к Матрёшке. спортивное с элементами  ролевых игр\IMG_8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74"/>
            <a:ext cx="2719851" cy="2039888"/>
          </a:xfrm>
          <a:prstGeom prst="roundRect">
            <a:avLst>
              <a:gd name="adj" fmla="val 16667"/>
            </a:avLst>
          </a:prstGeom>
          <a:ln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Катя\Рябинка\Проект МДОУ\Савельева\Савельевой\В гости к Матрёшке. спортивное с элементами  ролевых игр\IMG_89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663" y="4441399"/>
            <a:ext cx="2736304" cy="2052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C:\Катя\Рябинка\Проект МДОУ\Савельева\Савельевой\В гости к Матрёшке. спортивное с элементами  ролевых игр\IMG_89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6049"/>
            <a:ext cx="2911872" cy="2183904"/>
          </a:xfrm>
          <a:prstGeom prst="roundRect">
            <a:avLst>
              <a:gd name="adj" fmla="val 16667"/>
            </a:avLst>
          </a:prstGeom>
          <a:ln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Катя\Рябинка\Проект МДОУ\Савельева\Савельевой\В гости к Матрёшке. спортивное с элементами  ролевых игр\IMG_89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564" y="4247733"/>
            <a:ext cx="2960994" cy="2220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C:\Катя\Рябинка\Проект МДОУ\Савельева\Савельевой\В гости к Матрёшке. спортивное с элементами  ролевых игр\IMG_89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218" y="4833993"/>
            <a:ext cx="2719851" cy="2039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1" name="Picture 7" descr="C:\Катя\Рябинка\Проект МДОУ\Савельева\Савельевой\В гости к Матрёшке. спортивное с элементами  ролевых игр\IMG_89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851" y="723038"/>
            <a:ext cx="3415928" cy="2561946"/>
          </a:xfrm>
          <a:prstGeom prst="roundRect">
            <a:avLst>
              <a:gd name="adj" fmla="val 16667"/>
            </a:avLst>
          </a:prstGeom>
          <a:ln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4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\Downloads\146___04\IMG_9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63"/>
            <a:ext cx="2470038" cy="1852529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\Downloads\146___04\IMG_92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419" y="0"/>
            <a:ext cx="3312368" cy="2484276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в\Downloads\146___04\IMG_92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-11341"/>
            <a:ext cx="2623840" cy="1967880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835289"/>
            <a:ext cx="39130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Конструирование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«Домик для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матрёшки»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053" name="Picture 5" descr="C:\Users\в\Downloads\146___04\IMG_92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11944"/>
            <a:ext cx="3391925" cy="2543944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в\Downloads\146___04\IMG_92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24" y="5286233"/>
            <a:ext cx="2047776" cy="1535832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в\Downloads\146___04\IMG_92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989" y="2088925"/>
            <a:ext cx="3157585" cy="2368189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в\Downloads\146___04\IMG_925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54642"/>
            <a:ext cx="2537507" cy="1903130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в\Downloads\146___04\IMG_925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886" y="4600157"/>
            <a:ext cx="2962544" cy="2221908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06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321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00"/>
                </a:solidFill>
              </a:rPr>
              <a:t>Раскрашивание  матрёшек по образцу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 descr="C:\Катя\Рябинка\Проект МДОУ\Савельева\Савельевой\Матрёшки\IMG_88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63317"/>
            <a:ext cx="3017836" cy="226337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000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2051" name="Picture 3" descr="C:\Катя\Рябинка\Проект МДОУ\Савельева\Савельевой\Матрёшки\IMG_88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" y="4026024"/>
            <a:ext cx="3775968" cy="283197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000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2052" name="Picture 4" descr="C:\Катя\Рябинка\Проект МДОУ\Савельева\Савельевой\Матрёшки\IMG_88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62647"/>
            <a:ext cx="3679957" cy="275996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000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2053" name="Picture 5" descr="C:\Катя\Рябинка\Проект МДОУ\Савельева\Савельевой\Матрёшки\IMG_88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98804"/>
            <a:ext cx="3391925" cy="254394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000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2454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Катя\Рябинка\Проект МДОУ\Савельева\Савельевой\Матрёшки\IMG_88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8"/>
            <a:ext cx="3295915" cy="2471936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Катя\Рябинка\Проект МДОУ\Савельева\Савельевой\Матрёшки\IMG_88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21" y="0"/>
            <a:ext cx="4256021" cy="3192016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Катя\Рябинка\Проект МДОУ\Савельева\Савельевой\Матрёшки\IMG_88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923" y="2248385"/>
            <a:ext cx="3271912" cy="2453934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Катя\Рябинка\Проект МДОУ\Савельева\Савельевой\Матрёшки\IMG_88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056" y="4061032"/>
            <a:ext cx="3707904" cy="2780928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Катя\Рябинка\Проект МДОУ\Савельева\Савельевой\Матрёшки\IMG_88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2282"/>
            <a:ext cx="3199904" cy="2399928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9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Книжки   малышки</a:t>
            </a:r>
            <a:endParaRPr lang="ru-RU" dirty="0"/>
          </a:p>
        </p:txBody>
      </p:sp>
      <p:pic>
        <p:nvPicPr>
          <p:cNvPr id="4098" name="Picture 2" descr="C:\Катя\Рябинка\Проект МДОУ\Савельева\Савельевой\Матрёшки\IMG_88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25861"/>
            <a:ext cx="6696744" cy="50225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9980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600" dirty="0" smtClean="0"/>
              <a:t>Придумывали сказки</a:t>
            </a:r>
            <a:br>
              <a:rPr lang="ru-RU" sz="1600" dirty="0" smtClean="0"/>
            </a:br>
            <a:r>
              <a:rPr lang="ru-RU" sz="1600" dirty="0" smtClean="0"/>
              <a:t> и </a:t>
            </a:r>
            <a:br>
              <a:rPr lang="ru-RU" sz="1600" dirty="0" smtClean="0"/>
            </a:br>
            <a:r>
              <a:rPr lang="ru-RU" sz="1600" dirty="0" smtClean="0"/>
              <a:t>рисовали сюжеты</a:t>
            </a:r>
            <a:endParaRPr lang="ru-RU" sz="1600" dirty="0"/>
          </a:p>
        </p:txBody>
      </p:sp>
      <p:pic>
        <p:nvPicPr>
          <p:cNvPr id="5122" name="Picture 2" descr="C:\Катя\Рябинка\Проект МДОУ\Савельева\Савельевой\Матрёшки\IMG_88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7773"/>
            <a:ext cx="2987824" cy="2767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C:\Катя\Рябинка\Проект МДОУ\Савельева\Савельевой\Матрёшки\IMG_88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" y="3511488"/>
            <a:ext cx="4352032" cy="3264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5" name="Picture 5" descr="C:\Катя\Рябинка\Проект МДОУ\Савельева\Савельевой\Матрёшки\IMG_88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 descr="C:\Катя\Рябинка\Проект МДОУ\Савельева\Савельевой\Матрёшки\IMG_88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" y="27774"/>
            <a:ext cx="3072133" cy="2767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435218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322" y="188640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tx2">
                    <a:lumMod val="10000"/>
                  </a:schemeClr>
                </a:solidFill>
              </a:rPr>
              <a:t>Дидактическая игра </a:t>
            </a:r>
          </a:p>
          <a:p>
            <a:pPr algn="r"/>
            <a:endParaRPr lang="ru-RU" sz="3200" i="1" dirty="0">
              <a:solidFill>
                <a:schemeClr val="tx2">
                  <a:lumMod val="10000"/>
                </a:schemeClr>
              </a:solidFill>
            </a:endParaRPr>
          </a:p>
          <a:p>
            <a:pPr algn="r"/>
            <a:r>
              <a:rPr lang="ru-RU" sz="3200" i="1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tx2">
                    <a:lumMod val="10000"/>
                  </a:schemeClr>
                </a:solidFill>
              </a:rPr>
              <a:t>«Собери матрёшку»</a:t>
            </a:r>
            <a:endParaRPr lang="ru-RU" sz="3200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6146" name="Picture 2" descr="C:\Катя\Рябинка\Проект МДОУ\Савельева\Савельевой\Матрёшки\IMG_88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3654851" cy="2655585"/>
          </a:xfrm>
          <a:prstGeom prst="ellipse">
            <a:avLst/>
          </a:prstGeom>
          <a:ln w="190500" cap="rnd">
            <a:solidFill>
              <a:srgbClr val="7030A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Катя\Рябинка\Проект МДОУ\Савельева\Савельевой\Матрёшки\IMG_88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47" y="1984582"/>
            <a:ext cx="4526454" cy="3277239"/>
          </a:xfrm>
          <a:prstGeom prst="ellipse">
            <a:avLst/>
          </a:prstGeom>
          <a:ln w="190500" cap="rnd">
            <a:solidFill>
              <a:srgbClr val="7030A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Катя\Рябинка\Проект МДОУ\Савельева\Савельевой\Матрёшки\IMG_88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623202"/>
            <a:ext cx="3596903" cy="3095542"/>
          </a:xfrm>
          <a:prstGeom prst="ellipse">
            <a:avLst/>
          </a:prstGeom>
          <a:ln w="190500" cap="rnd">
            <a:solidFill>
              <a:srgbClr val="7030A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21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840" y="2843644"/>
            <a:ext cx="2793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Нарисуй свою матрёшку.</a:t>
            </a:r>
            <a:endParaRPr lang="ru-RU" dirty="0"/>
          </a:p>
        </p:txBody>
      </p:sp>
      <p:pic>
        <p:nvPicPr>
          <p:cNvPr id="7170" name="Picture 2" descr="C:\Катя\Рябинка\Проект МДОУ\Савельева\Савельевой\Матрёшки\IMG_88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095" y="56871"/>
            <a:ext cx="3750196" cy="2812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C:\Катя\Рябинка\Проект МДОУ\Савельева\Савельевой\Матрёшки\IMG_88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8296">
            <a:off x="166109" y="408454"/>
            <a:ext cx="2091223" cy="2788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C:\Катя\Рябинка\Проект МДОУ\Савельева\Савельевой\Матрёшки\IMG_88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2320">
            <a:off x="6888505" y="444104"/>
            <a:ext cx="2016224" cy="2688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3" name="Picture 5" descr="C:\Катя\Рябинка\Проект МДОУ\Савельева\Савельевой\Матрёшки\IMG_89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" y="4224463"/>
            <a:ext cx="3227852" cy="2420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4" name="Picture 6" descr="C:\Катя\Рябинка\Проект МДОУ\Савельева\Савельевой\Матрёшки\IMG_88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1545">
            <a:off x="6059422" y="4213339"/>
            <a:ext cx="2983880" cy="223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Катя\Рябинка\Проект МДОУ\Савельева\Савельевой\Матрёшки\IMG_89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5939">
            <a:off x="2679415" y="3901455"/>
            <a:ext cx="3668436" cy="2751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66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\Downloads\IMG_9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33796">
            <a:off x="-54259" y="375079"/>
            <a:ext cx="2723781" cy="2042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в\Downloads\IMG_91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0699">
            <a:off x="3421765" y="384693"/>
            <a:ext cx="2527829" cy="1895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в\Downloads\IMG_91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10254">
            <a:off x="6719379" y="375229"/>
            <a:ext cx="2407816" cy="1805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C:\Users\в\Downloads\IMG_91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1309">
            <a:off x="5580301" y="3845235"/>
            <a:ext cx="3103893" cy="2327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C:\Users\в\Downloads\IMG_91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35725">
            <a:off x="1397539" y="3613365"/>
            <a:ext cx="3297640" cy="2473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5570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\Downloads\IMG_92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09" y="116632"/>
            <a:ext cx="8808979" cy="66067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33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6876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tint val="95000"/>
              </a:schemeClr>
              <a:schemeClr val="bg2">
                <a:shade val="2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8204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FF00"/>
                </a:solidFill>
              </a:rPr>
              <a:t>Сушки для  Ванюшки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8194" name="Picture 2" descr="C:\Катя\Рябинка\Проект МДОУ\Савельева\Савельевой\Матрёшки\IMG_88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7172"/>
            <a:ext cx="2431819" cy="1823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 descr="C:\Катя\Рябинка\Проект МДОУ\Савельева\Савельевой\Матрёшки\IMG_88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211" y="2490548"/>
            <a:ext cx="2623840" cy="1967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 descr="C:\Катя\Рябинка\Проект МДОУ\Савельева\Савельевой\Матрёшки\IMG_88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08" y="4934334"/>
            <a:ext cx="2551832" cy="1913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7" name="Picture 5" descr="C:\Катя\Рябинка\Проект МДОУ\Савельева\Савельевой\Матрёшки\IMG_88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631" y="4606336"/>
            <a:ext cx="3020392" cy="2265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8" name="Picture 6" descr="C:\Катя\Рябинка\Проект МДОУ\Савельева\Савельевой\Матрёшки\IMG_88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58" y="2678832"/>
            <a:ext cx="2551832" cy="1913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7" descr="C:\Катя\Рябинка\Проект МДОУ\Савельева\Савельевой\Матрёшки\IMG_888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067" y="3861048"/>
            <a:ext cx="3487936" cy="2615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200" name="Picture 8" descr="C:\Катя\Рябинка\Проект МДОУ\Савельева\Савельевой\Матрёшки\IMG_889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171" y="930544"/>
            <a:ext cx="3391925" cy="2543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201" name="Picture 9" descr="C:\Катя\Рябинка\Проект МДОУ\Савельева\Савельевой\Матрёшки\IMG_889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096" y="-56807"/>
            <a:ext cx="3199904" cy="2399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8945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\Downloads\Матрёшки\IMG_92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17951" y="317951"/>
            <a:ext cx="2543606" cy="1907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C:\Users\в\Downloads\Матрёшки\IMG_92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83949" y="373760"/>
            <a:ext cx="2479824" cy="1859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C:\Users\в\Downloads\Матрёшки\IMG_92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688" y="8251"/>
            <a:ext cx="3775968" cy="2831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 descr="C:\Users\в\Downloads\Матрёшки\IMG_92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" y="4276573"/>
            <a:ext cx="3323861" cy="2492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 descr="C:\Users\в\Downloads\Матрёшки\IMG_92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365" y="4188042"/>
            <a:ext cx="3559944" cy="2669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3" name="Picture 7" descr="C:\Users\в\Downloads\Матрёшки\IMG_927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7007" y="2246981"/>
            <a:ext cx="2641194" cy="1980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4" name="Picture 8" descr="C:\Users\в\Downloads\Матрёшки\IMG_927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12" y="4378542"/>
            <a:ext cx="3051944" cy="228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5" name="Picture 9" descr="C:\Users\в\Downloads\Матрёшки\IMG_927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227" y="1910654"/>
            <a:ext cx="2719851" cy="2039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6048596" y="2840227"/>
            <a:ext cx="30954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Разукрашивание деревянной заготовки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1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Третий этап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65400" y="2924944"/>
            <a:ext cx="4013200" cy="549141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Обобщающий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3861048"/>
            <a:ext cx="88924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Развлечение для детей и родителей</a:t>
            </a:r>
          </a:p>
          <a:p>
            <a:r>
              <a:rPr lang="ru-RU" sz="5400" dirty="0" smtClean="0"/>
              <a:t>«В хоровод идут матрёшки»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91914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5776" y="19823"/>
            <a:ext cx="36193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 smtClean="0">
                <a:solidFill>
                  <a:srgbClr val="FFFF00"/>
                </a:solidFill>
              </a:rPr>
              <a:t>Проект</a:t>
            </a:r>
            <a:endParaRPr lang="ru-RU" sz="80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0033" y="1696960"/>
            <a:ext cx="799288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dirty="0" smtClean="0">
                <a:solidFill>
                  <a:srgbClr val="FF0000"/>
                </a:solidFill>
              </a:rPr>
              <a:t>В</a:t>
            </a:r>
            <a:r>
              <a:rPr lang="ru-RU" sz="8800" dirty="0" smtClean="0">
                <a:solidFill>
                  <a:srgbClr val="92D050"/>
                </a:solidFill>
              </a:rPr>
              <a:t>е</a:t>
            </a:r>
            <a:r>
              <a:rPr lang="ru-RU" sz="8800" dirty="0" smtClean="0">
                <a:solidFill>
                  <a:srgbClr val="FF0000"/>
                </a:solidFill>
              </a:rPr>
              <a:t>с</a:t>
            </a:r>
            <a:r>
              <a:rPr lang="ru-RU" sz="8800" dirty="0" smtClean="0">
                <a:solidFill>
                  <a:srgbClr val="002060"/>
                </a:solidFill>
              </a:rPr>
              <a:t>ё</a:t>
            </a:r>
            <a:r>
              <a:rPr lang="ru-RU" sz="8800" dirty="0" smtClean="0">
                <a:solidFill>
                  <a:srgbClr val="FF0000"/>
                </a:solidFill>
              </a:rPr>
              <a:t>л</a:t>
            </a:r>
            <a:r>
              <a:rPr lang="ru-RU" sz="8800" dirty="0" smtClean="0"/>
              <a:t>ы</a:t>
            </a:r>
            <a:r>
              <a:rPr lang="ru-RU" sz="8800" dirty="0" smtClean="0">
                <a:solidFill>
                  <a:srgbClr val="FF0000"/>
                </a:solidFill>
              </a:rPr>
              <a:t>е</a:t>
            </a:r>
            <a:r>
              <a:rPr lang="ru-RU" sz="8800" dirty="0" smtClean="0">
                <a:solidFill>
                  <a:srgbClr val="FFFF00"/>
                </a:solidFill>
              </a:rPr>
              <a:t> </a:t>
            </a:r>
            <a:r>
              <a:rPr lang="ru-RU" sz="8800" dirty="0" smtClean="0">
                <a:solidFill>
                  <a:srgbClr val="0070C0"/>
                </a:solidFill>
              </a:rPr>
              <a:t>м</a:t>
            </a:r>
            <a:r>
              <a:rPr lang="ru-RU" sz="8800" dirty="0" smtClean="0">
                <a:solidFill>
                  <a:srgbClr val="FFFF00"/>
                </a:solidFill>
              </a:rPr>
              <a:t>а</a:t>
            </a:r>
            <a:r>
              <a:rPr lang="ru-RU" sz="8800" dirty="0" smtClean="0">
                <a:solidFill>
                  <a:srgbClr val="FF6699"/>
                </a:solidFill>
              </a:rPr>
              <a:t>т</a:t>
            </a:r>
            <a:r>
              <a:rPr lang="ru-RU" sz="8800" dirty="0" smtClean="0">
                <a:solidFill>
                  <a:srgbClr val="0000FF"/>
                </a:solidFill>
              </a:rPr>
              <a:t>р</a:t>
            </a:r>
            <a:r>
              <a:rPr lang="ru-RU" sz="8800" dirty="0" smtClean="0">
                <a:solidFill>
                  <a:srgbClr val="FFFF00"/>
                </a:solidFill>
              </a:rPr>
              <a:t>ё</a:t>
            </a:r>
            <a:r>
              <a:rPr lang="ru-RU" sz="8800" dirty="0" smtClean="0">
                <a:solidFill>
                  <a:schemeClr val="tx1">
                    <a:lumMod val="95000"/>
                  </a:schemeClr>
                </a:solidFill>
              </a:rPr>
              <a:t>ш</a:t>
            </a:r>
            <a:r>
              <a:rPr lang="ru-RU" sz="8800" dirty="0" smtClean="0">
                <a:solidFill>
                  <a:srgbClr val="00B050"/>
                </a:solidFill>
              </a:rPr>
              <a:t>к</a:t>
            </a:r>
            <a:r>
              <a:rPr lang="ru-RU" sz="8800" dirty="0" smtClean="0">
                <a:solidFill>
                  <a:srgbClr val="FFFF00"/>
                </a:solidFill>
              </a:rPr>
              <a:t>и</a:t>
            </a:r>
          </a:p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902701" y="6114424"/>
            <a:ext cx="203029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</a:rPr>
              <a:t>Средняя группа</a:t>
            </a:r>
          </a:p>
          <a:p>
            <a:endParaRPr lang="ru-RU" dirty="0"/>
          </a:p>
        </p:txBody>
      </p:sp>
      <p:pic>
        <p:nvPicPr>
          <p:cNvPr id="11266" name="Picture 2" descr="C:\Катя\Рябинка\Проект МДОУ\Савельева\Савельевой\Матрёшки\2011-11-07cococo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26" y="4221089"/>
            <a:ext cx="3319582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87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624"/>
            <a:ext cx="9144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endParaRPr lang="ru-RU" sz="2400" dirty="0" smtClean="0"/>
          </a:p>
          <a:p>
            <a:r>
              <a:rPr lang="ru-RU" sz="2400" b="1" dirty="0" smtClean="0"/>
              <a:t>Продолжительность проекта </a:t>
            </a:r>
            <a:r>
              <a:rPr lang="ru-RU" sz="2400" dirty="0" smtClean="0"/>
              <a:t>: две недели.</a:t>
            </a:r>
          </a:p>
          <a:p>
            <a:endParaRPr lang="ru-RU" sz="2400" dirty="0" smtClean="0"/>
          </a:p>
          <a:p>
            <a:r>
              <a:rPr lang="ru-RU" sz="2400" b="1" dirty="0" smtClean="0"/>
              <a:t>Цель  проекта: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/>
              <a:t> </a:t>
            </a:r>
            <a:r>
              <a:rPr lang="ru-RU" sz="2400" dirty="0" smtClean="0"/>
              <a:t>Формировать  представление детей  о народных игрушках –  матрёшках.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/>
              <a:t>Воспитывать интерес к  истории России, народному творчеству на примере  русской национальной игрушки матрёшке.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/>
              <a:t> </a:t>
            </a:r>
            <a:r>
              <a:rPr lang="ru-RU" sz="2400" dirty="0" smtClean="0"/>
              <a:t>Дать представление  о развивающих играх с  народными игрушками в условиях семьи.</a:t>
            </a:r>
          </a:p>
          <a:p>
            <a:r>
              <a:rPr lang="ru-RU" sz="2400" dirty="0"/>
              <a:t> </a:t>
            </a:r>
            <a:endParaRPr lang="ru-RU" sz="2400" dirty="0" smtClean="0"/>
          </a:p>
          <a:p>
            <a:r>
              <a:rPr lang="ru-RU" sz="2400" b="1" dirty="0" smtClean="0"/>
              <a:t>Интеграция  образовательных областей: </a:t>
            </a:r>
          </a:p>
          <a:p>
            <a:endParaRPr lang="ru-RU" sz="2400" b="1" dirty="0"/>
          </a:p>
          <a:p>
            <a:r>
              <a:rPr lang="ru-RU" sz="2400" b="1" dirty="0" smtClean="0"/>
              <a:t> </a:t>
            </a:r>
            <a:r>
              <a:rPr lang="ru-RU" sz="2400" dirty="0" smtClean="0"/>
              <a:t>«Речевое развитие», « Познавательное развитие», «Социально- коммуникативное развитие», «Физическое развитие», « Художественно- эстетическое».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537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в\Downloads\IMG_92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21007">
            <a:off x="6356483" y="489230"/>
            <a:ext cx="2906079" cy="2179560"/>
          </a:xfrm>
          <a:prstGeom prst="ellipse">
            <a:avLst/>
          </a:prstGeom>
          <a:ln w="190500" cap="rnd">
            <a:solidFill>
              <a:srgbClr val="00CC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в\Downloads\IMG_92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97276">
            <a:off x="50823" y="480192"/>
            <a:ext cx="2903166" cy="2177374"/>
          </a:xfrm>
          <a:prstGeom prst="ellipse">
            <a:avLst/>
          </a:prstGeom>
          <a:ln w="190500" cap="rnd">
            <a:solidFill>
              <a:srgbClr val="FF33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в\Downloads\IMG_92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38602">
            <a:off x="561239" y="3917886"/>
            <a:ext cx="3150356" cy="2362767"/>
          </a:xfrm>
          <a:prstGeom prst="ellipse">
            <a:avLst/>
          </a:prstGeom>
          <a:ln w="190500" cap="rnd">
            <a:solidFill>
              <a:srgbClr val="FFFF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в\Downloads\IMG_92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49344" y="462673"/>
            <a:ext cx="3105427" cy="2329070"/>
          </a:xfrm>
          <a:prstGeom prst="ellipse">
            <a:avLst/>
          </a:prstGeom>
          <a:ln w="190500" cap="rnd">
            <a:solidFill>
              <a:srgbClr val="0000FF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в\Downloads\IMG_92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40037">
            <a:off x="5740418" y="3998381"/>
            <a:ext cx="3055888" cy="2291916"/>
          </a:xfrm>
          <a:prstGeom prst="ellipse">
            <a:avLst/>
          </a:prstGeom>
          <a:ln w="190500" cap="rnd">
            <a:solidFill>
              <a:srgbClr val="99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в\Downloads\IMG_926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5799">
            <a:off x="3274021" y="3848828"/>
            <a:ext cx="2881365" cy="2161024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2829760"/>
            <a:ext cx="899868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FFFF00"/>
                </a:solidFill>
              </a:rPr>
              <a:t>Вид проекта: </a:t>
            </a:r>
            <a:r>
              <a:rPr lang="ru-RU" sz="4400" dirty="0" smtClean="0">
                <a:solidFill>
                  <a:srgbClr val="FFFF00"/>
                </a:solidFill>
              </a:rPr>
              <a:t>           </a:t>
            </a:r>
            <a:r>
              <a:rPr lang="ru-RU" sz="4400" dirty="0" smtClean="0">
                <a:solidFill>
                  <a:srgbClr val="00B0F0"/>
                </a:solidFill>
              </a:rPr>
              <a:t>Творческий</a:t>
            </a:r>
            <a:r>
              <a:rPr lang="ru-RU" sz="4400" dirty="0">
                <a:solidFill>
                  <a:srgbClr val="00B0F0"/>
                </a:solidFill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0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46854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endParaRPr lang="ru-RU" sz="2400" b="1" dirty="0"/>
          </a:p>
          <a:p>
            <a:pPr algn="ctr"/>
            <a:r>
              <a:rPr lang="ru-RU" sz="2400" b="1" dirty="0" smtClean="0"/>
              <a:t>Задачи для детей: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Познакомить детей с русской национальной игрушкой;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Познакомить детей с историей матрёшки, как народного промысла;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Познакомить с видами матрёшек;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Учить детей использовать  игрушку в разных видах деятельности (  подвижные, сюжетные игры, театрализованная деятельность,  изобразительное творчество);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Развивать у детей мышление,  восприятие, связную речь, мелкую  моторику руки, познавательные интересы,  ловкость, смекалку,  сенсорные навыки;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712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Подготовительный </a:t>
            </a:r>
            <a:br>
              <a:rPr lang="ru-RU" dirty="0" smtClean="0"/>
            </a:br>
            <a:r>
              <a:rPr lang="ru-RU" dirty="0" smtClean="0"/>
              <a:t>этап.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0592" y="2169410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Воспитатель знакомит детей с  игрушкой  матрёшкой. Рассказывает и  показывает  историю появления  матрёшечного дела на Руси.</a:t>
            </a:r>
            <a:endParaRPr lang="ru-RU" sz="2400" dirty="0"/>
          </a:p>
        </p:txBody>
      </p:sp>
      <p:pic>
        <p:nvPicPr>
          <p:cNvPr id="1026" name="Picture 2" descr="G:\DCIM\146___04\IMG_9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2" y="4047344"/>
            <a:ext cx="3775968" cy="2831976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DCIM\145___03\IMG_9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116" y="3369739"/>
            <a:ext cx="4352032" cy="3264024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DCIM\145___03\IMG_91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2" y="116632"/>
            <a:ext cx="2679200" cy="2009400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78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332656"/>
            <a:ext cx="83529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Рассматривание детьми различных  иллюстраций  фотографий  и игрушек, заучивание стихотворений , знакомство  с песенками о матрёшках, разучивание танцев, готовим демонстрационный  материал  и материалы для  последующей творческой  работы.</a:t>
            </a:r>
          </a:p>
          <a:p>
            <a:r>
              <a:rPr lang="ru-RU" sz="3600" dirty="0" smtClean="0"/>
              <a:t>Дети на данном этапе  учатся  высказывать  свои мысли.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6468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Катя\Рябинка\Проект МДОУ\Савельева\Савельевой\Матрёшки\проект Средняя группа\IMG_88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644008" cy="34830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 descr="C:\Катя\Рябинка\Проект МДОУ\Савельева\Савельевой\Матрёшки\проект Средняя группа\IMG_88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669" y="-2"/>
            <a:ext cx="4187960" cy="31409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 descr="C:\Катя\Рябинка\Проект МДОУ\Савельева\Савельевой\Матрёшки\Проект Савельевой О.Г\IMG_80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4609"/>
            <a:ext cx="4064000" cy="304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4499992" y="3573016"/>
            <a:ext cx="38125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Первое знакомство </a:t>
            </a:r>
          </a:p>
          <a:p>
            <a:r>
              <a:rPr lang="ru-RU" sz="3200" dirty="0" smtClean="0"/>
              <a:t>с игрушкой. </a:t>
            </a:r>
          </a:p>
          <a:p>
            <a:pPr algn="r"/>
            <a:r>
              <a:rPr lang="ru-RU" sz="3200" dirty="0" err="1" smtClean="0"/>
              <a:t>Видиозанятие</a:t>
            </a:r>
            <a:r>
              <a:rPr lang="ru-RU" sz="3200" dirty="0" smtClean="0"/>
              <a:t> </a:t>
            </a:r>
          </a:p>
          <a:p>
            <a:r>
              <a:rPr lang="ru-RU" sz="3200" dirty="0" smtClean="0"/>
              <a:t>по народному </a:t>
            </a:r>
          </a:p>
          <a:p>
            <a:r>
              <a:rPr lang="ru-RU" sz="3200" dirty="0" smtClean="0"/>
              <a:t>творчеству.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99819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55776" y="2924944"/>
            <a:ext cx="4022824" cy="648072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Продуктивный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Второй этап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4077072"/>
            <a:ext cx="8136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Организация практической работы. 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9510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738</TotalTime>
  <Words>300</Words>
  <Application>Microsoft Office PowerPoint</Application>
  <PresentationFormat>Экран (4:3)</PresentationFormat>
  <Paragraphs>60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BlackTie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Подготовительный  этап.</vt:lpstr>
      <vt:lpstr>Презентация PowerPoint</vt:lpstr>
      <vt:lpstr>Презентация PowerPoint</vt:lpstr>
      <vt:lpstr>Второй этап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Книжки   малышки</vt:lpstr>
      <vt:lpstr>Придумывали сказки  и  рисовали сюжеты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Третий этап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</dc:title>
  <dc:creator>в</dc:creator>
  <cp:lastModifiedBy>в</cp:lastModifiedBy>
  <cp:revision>40</cp:revision>
  <dcterms:created xsi:type="dcterms:W3CDTF">2015-03-31T08:52:24Z</dcterms:created>
  <dcterms:modified xsi:type="dcterms:W3CDTF">2015-04-03T10:51:53Z</dcterms:modified>
</cp:coreProperties>
</file>