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7E2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81" d="100"/>
          <a:sy n="8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C07AC-FBBA-469E-BE66-B28F9696870D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56544-C866-4E2A-9939-76F3CB9F0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6544-C866-4E2A-9939-76F3CB9F0E5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5306-9FE6-4FFA-9C26-6B0CBE4DB4CB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805F-330B-4E0A-8981-A68A9A00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43711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Имена прилагательные в загадках.</a:t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 ученица 3 класса </a:t>
            </a:r>
            <a:r>
              <a:rPr lang="ru-RU" sz="1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Мулюкина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Дарья</a:t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Ямбирно   2015г.</a:t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785794"/>
            <a:ext cx="6400800" cy="2143140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Ямбирнский</a:t>
            </a:r>
            <a:r>
              <a:rPr lang="ru-RU" sz="1800" dirty="0" smtClean="0">
                <a:solidFill>
                  <a:schemeClr val="tx1"/>
                </a:solidFill>
              </a:rPr>
              <a:t> филиал </a:t>
            </a:r>
            <a:r>
              <a:rPr lang="ru-RU" sz="1800" dirty="0" err="1" smtClean="0">
                <a:solidFill>
                  <a:schemeClr val="tx1"/>
                </a:solidFill>
              </a:rPr>
              <a:t>Л-Конобеевской</a:t>
            </a:r>
            <a:r>
              <a:rPr lang="ru-RU" sz="1800" dirty="0" smtClean="0">
                <a:solidFill>
                  <a:schemeClr val="tx1"/>
                </a:solidFill>
              </a:rPr>
              <a:t> СОШ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</a:t>
            </a:r>
            <a:endParaRPr lang="ru-RU" sz="48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571744"/>
            <a:ext cx="2357454" cy="207167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643578"/>
            <a:ext cx="6400800" cy="121442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Сам </a:t>
            </a:r>
            <a:r>
              <a:rPr lang="ru-RU" u="sng" dirty="0" smtClean="0">
                <a:solidFill>
                  <a:schemeClr val="tx1"/>
                </a:solidFill>
              </a:rPr>
              <a:t>алый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u="sng" dirty="0" smtClean="0">
                <a:solidFill>
                  <a:schemeClr val="tx1"/>
                </a:solidFill>
              </a:rPr>
              <a:t>сахарный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Кафтан </a:t>
            </a:r>
            <a:r>
              <a:rPr lang="ru-RU" u="sng" dirty="0" smtClean="0">
                <a:solidFill>
                  <a:schemeClr val="tx1"/>
                </a:solidFill>
              </a:rPr>
              <a:t>зелёный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u="sng" dirty="0" smtClean="0">
                <a:solidFill>
                  <a:schemeClr val="tx1"/>
                </a:solidFill>
              </a:rPr>
              <a:t>бархатный</a:t>
            </a:r>
            <a:r>
              <a:rPr lang="ru-RU" dirty="0" smtClean="0">
                <a:solidFill>
                  <a:schemeClr val="tx1"/>
                </a:solidFill>
              </a:rPr>
              <a:t>. (Арбуз) 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atermelon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760" y="0"/>
            <a:ext cx="8335240" cy="5768166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214950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/>
              <a:t>Маленький</a:t>
            </a:r>
            <a:r>
              <a:rPr lang="ru-RU" sz="3200" dirty="0" smtClean="0"/>
              <a:t>, </a:t>
            </a:r>
            <a:r>
              <a:rPr lang="ru-RU" sz="3200" u="sng" dirty="0" smtClean="0"/>
              <a:t>удаленький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smtClean="0"/>
              <a:t>Сквозь землю прошёл, </a:t>
            </a:r>
            <a:br>
              <a:rPr lang="ru-RU" sz="3200" dirty="0" smtClean="0"/>
            </a:br>
            <a:r>
              <a:rPr lang="ru-RU" sz="3200" u="sng" dirty="0" smtClean="0"/>
              <a:t>Красную</a:t>
            </a:r>
            <a:r>
              <a:rPr lang="ru-RU" sz="3200" dirty="0" smtClean="0"/>
              <a:t> шапочку нашёл. (Гриб) 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640080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 descr="Boletu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214290"/>
            <a:ext cx="6957404" cy="4643445"/>
          </a:xfrm>
          <a:prstGeom prst="rect">
            <a:avLst/>
          </a:prstGeom>
        </p:spPr>
      </p:pic>
    </p:spTree>
  </p:cSld>
  <p:clrMapOvr>
    <a:masterClrMapping/>
  </p:clrMapOvr>
  <p:transition spd="med">
    <p:fad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686800" cy="17859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Бежит свинка,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u="sng" dirty="0" smtClean="0"/>
              <a:t>Железная</a:t>
            </a:r>
            <a:r>
              <a:rPr lang="ru-RU" sz="2800" dirty="0" smtClean="0"/>
              <a:t> спинка, </a:t>
            </a:r>
            <a:br>
              <a:rPr lang="ru-RU" sz="2800" dirty="0" smtClean="0"/>
            </a:br>
            <a:r>
              <a:rPr lang="ru-RU" sz="2800" dirty="0" smtClean="0"/>
              <a:t>                                </a:t>
            </a:r>
            <a:r>
              <a:rPr lang="ru-RU" sz="2800" u="sng" dirty="0" smtClean="0"/>
              <a:t>Льняной</a:t>
            </a:r>
            <a:r>
              <a:rPr lang="ru-RU" sz="2800" dirty="0" smtClean="0"/>
              <a:t> хвостик. (Нитка с иголкой) .</a:t>
            </a:r>
            <a:endParaRPr lang="ru-RU" sz="2800" dirty="0"/>
          </a:p>
        </p:txBody>
      </p:sp>
      <p:pic>
        <p:nvPicPr>
          <p:cNvPr id="3" name="Рисунок 2" descr="reel-with-thread-and-need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0"/>
            <a:ext cx="6103958" cy="5175264"/>
          </a:xfrm>
          <a:prstGeom prst="rect">
            <a:avLst/>
          </a:prstGeom>
        </p:spPr>
      </p:pic>
    </p:spTree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636"/>
            <a:ext cx="7772400" cy="18573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 лужку он важно бродит, </a:t>
            </a:r>
            <a:br>
              <a:rPr lang="ru-RU" sz="2400" dirty="0" smtClean="0"/>
            </a:br>
            <a:r>
              <a:rPr lang="ru-RU" sz="2400" dirty="0" smtClean="0"/>
              <a:t>Из воды </a:t>
            </a:r>
            <a:r>
              <a:rPr lang="ru-RU" sz="2400" u="sng" dirty="0" smtClean="0"/>
              <a:t>сухим</a:t>
            </a:r>
            <a:r>
              <a:rPr lang="ru-RU" sz="2400" dirty="0" smtClean="0"/>
              <a:t> выходит, </a:t>
            </a:r>
            <a:br>
              <a:rPr lang="ru-RU" sz="2400" dirty="0" smtClean="0"/>
            </a:br>
            <a:r>
              <a:rPr lang="ru-RU" sz="2400" dirty="0" smtClean="0"/>
              <a:t>Носит </a:t>
            </a:r>
            <a:r>
              <a:rPr lang="ru-RU" sz="2400" u="sng" dirty="0" smtClean="0"/>
              <a:t>красные</a:t>
            </a:r>
            <a:r>
              <a:rPr lang="ru-RU" sz="2400" dirty="0" smtClean="0"/>
              <a:t> ботинки, </a:t>
            </a:r>
            <a:br>
              <a:rPr lang="ru-RU" sz="2400" dirty="0" smtClean="0"/>
            </a:br>
            <a:r>
              <a:rPr lang="ru-RU" sz="2400" dirty="0" smtClean="0"/>
              <a:t>Дарит </a:t>
            </a:r>
            <a:r>
              <a:rPr lang="ru-RU" sz="2400" u="sng" dirty="0" smtClean="0"/>
              <a:t>мягкие</a:t>
            </a:r>
            <a:r>
              <a:rPr lang="ru-RU" sz="2400" dirty="0" smtClean="0"/>
              <a:t> перинки. (Гусь)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2071678"/>
            <a:ext cx="3286148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gus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14290"/>
            <a:ext cx="5643602" cy="5000660"/>
          </a:xfrm>
          <a:prstGeom prst="rect">
            <a:avLst/>
          </a:prstGeom>
        </p:spPr>
      </p:pic>
    </p:spTree>
  </p:cSld>
  <p:clrMapOvr>
    <a:masterClrMapping/>
  </p:clrMapOvr>
  <p:transition spd="med">
    <p:randomBar dir="vert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6"/>
            <a:ext cx="7772400" cy="185736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Дни за днями, </a:t>
            </a:r>
            <a:r>
              <a:rPr lang="ru-RU" sz="3200" u="sng" dirty="0" smtClean="0"/>
              <a:t>круглый</a:t>
            </a:r>
            <a:r>
              <a:rPr lang="ru-RU" sz="3200" dirty="0" smtClean="0"/>
              <a:t> год — </a:t>
            </a:r>
            <a:br>
              <a:rPr lang="ru-RU" sz="3200" dirty="0" smtClean="0"/>
            </a:br>
            <a:r>
              <a:rPr lang="ru-RU" sz="3200" dirty="0" smtClean="0"/>
              <a:t>Утром по привычке </a:t>
            </a:r>
            <a:br>
              <a:rPr lang="ru-RU" sz="3200" dirty="0" smtClean="0"/>
            </a:br>
            <a:r>
              <a:rPr lang="ru-RU" sz="3200" dirty="0" smtClean="0"/>
              <a:t>Эту книжку папа рвёт </a:t>
            </a:r>
            <a:br>
              <a:rPr lang="ru-RU" sz="3200" dirty="0" smtClean="0"/>
            </a:br>
            <a:r>
              <a:rPr lang="ru-RU" sz="3200" dirty="0" smtClean="0"/>
              <a:t>По одной страничке! (</a:t>
            </a:r>
            <a:r>
              <a:rPr lang="ru-RU" sz="3200" u="sng" dirty="0" smtClean="0"/>
              <a:t>отрывной</a:t>
            </a:r>
            <a:r>
              <a:rPr lang="ru-RU" sz="3200" dirty="0" smtClean="0"/>
              <a:t> календарь)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2000240"/>
            <a:ext cx="2000264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 descr="10-kalendari1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85728"/>
            <a:ext cx="3643338" cy="4643470"/>
          </a:xfrm>
          <a:prstGeom prst="rect">
            <a:avLst/>
          </a:prstGeom>
        </p:spPr>
      </p:pic>
    </p:spTree>
  </p:cSld>
  <p:clrMapOvr>
    <a:masterClrMapping/>
  </p:clrMapOvr>
  <p:transition spd="med">
    <p:wipe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643446"/>
            <a:ext cx="7358114" cy="221455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</a:t>
            </a:r>
            <a:r>
              <a:rPr lang="ru-RU" sz="3200" u="sng" dirty="0" smtClean="0"/>
              <a:t>Рыжая</a:t>
            </a:r>
            <a:r>
              <a:rPr lang="ru-RU" sz="3200" dirty="0" smtClean="0"/>
              <a:t> плутовка,</a:t>
            </a:r>
            <a:br>
              <a:rPr lang="ru-RU" sz="3200" dirty="0" smtClean="0"/>
            </a:br>
            <a:r>
              <a:rPr lang="ru-RU" sz="3200" u="sng" dirty="0" smtClean="0"/>
              <a:t>   Хитрая </a:t>
            </a:r>
            <a:r>
              <a:rPr lang="ru-RU" sz="3200" dirty="0" smtClean="0"/>
              <a:t>да </a:t>
            </a:r>
            <a:r>
              <a:rPr lang="ru-RU" sz="3200" u="sng" dirty="0" smtClean="0"/>
              <a:t>ловкая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smtClean="0"/>
              <a:t>В сарай попала,</a:t>
            </a:r>
            <a:br>
              <a:rPr lang="ru-RU" sz="3200" dirty="0" smtClean="0"/>
            </a:br>
            <a:r>
              <a:rPr lang="ru-RU" sz="3200" dirty="0" smtClean="0"/>
              <a:t>              Кур пересчитала.(Лиса)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928670"/>
            <a:ext cx="178595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 descr="1323166466_1022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0"/>
            <a:ext cx="5643602" cy="4643446"/>
          </a:xfrm>
          <a:prstGeom prst="rect">
            <a:avLst/>
          </a:prstGeom>
        </p:spPr>
      </p:pic>
    </p:spTree>
  </p:cSld>
  <p:clrMapOvr>
    <a:masterClrMapping/>
  </p:clrMapOvr>
  <p:transition spd="med">
    <p:blinds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143512"/>
            <a:ext cx="7772400" cy="17144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 барашек и не кот,</a:t>
            </a:r>
            <a:br>
              <a:rPr lang="ru-RU" sz="2400" dirty="0" smtClean="0"/>
            </a:br>
            <a:r>
              <a:rPr lang="ru-RU" sz="2400" dirty="0" smtClean="0"/>
              <a:t>Носит шубу </a:t>
            </a:r>
            <a:r>
              <a:rPr lang="ru-RU" sz="2400" u="sng" dirty="0" smtClean="0"/>
              <a:t>целый</a:t>
            </a:r>
            <a:r>
              <a:rPr lang="ru-RU" sz="2400" dirty="0" smtClean="0"/>
              <a:t> год. </a:t>
            </a:r>
            <a:br>
              <a:rPr lang="ru-RU" sz="2400" dirty="0" smtClean="0"/>
            </a:br>
            <a:r>
              <a:rPr lang="ru-RU" sz="2400" dirty="0" smtClean="0"/>
              <a:t>Шуба </a:t>
            </a:r>
            <a:r>
              <a:rPr lang="ru-RU" sz="2400" u="sng" dirty="0" smtClean="0"/>
              <a:t>серая</a:t>
            </a:r>
            <a:r>
              <a:rPr lang="ru-RU" sz="2400" dirty="0" smtClean="0"/>
              <a:t>– для лета,</a:t>
            </a:r>
            <a:br>
              <a:rPr lang="ru-RU" sz="2400" dirty="0" smtClean="0"/>
            </a:br>
            <a:r>
              <a:rPr lang="ru-RU" sz="2400" dirty="0" smtClean="0"/>
              <a:t>Для зимы – </a:t>
            </a:r>
            <a:r>
              <a:rPr lang="ru-RU" sz="2400" u="sng" dirty="0" smtClean="0"/>
              <a:t>другого</a:t>
            </a:r>
            <a:r>
              <a:rPr lang="ru-RU" sz="2400" dirty="0" smtClean="0"/>
              <a:t> цвета. (Заяц)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2357430"/>
            <a:ext cx="2071702" cy="17859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are_2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0"/>
            <a:ext cx="7429552" cy="521495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00037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Конец!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857224" y="571480"/>
            <a:ext cx="2500330" cy="20717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5500694" y="500042"/>
            <a:ext cx="3071834" cy="278608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143372" y="714356"/>
            <a:ext cx="1071570" cy="8572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071538" y="3786190"/>
            <a:ext cx="2571768" cy="192882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572264" y="3929066"/>
            <a:ext cx="2571736" cy="264320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429124" y="4714884"/>
            <a:ext cx="1500198" cy="135732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49</Words>
  <Application>Microsoft Office PowerPoint</Application>
  <PresentationFormat>Экран (4:3)</PresentationFormat>
  <Paragraphs>14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Имена прилагательные в загадках. Выполнила ученица 3 класса Мулюкина Дарья           Ямбирно   2015г.       </vt:lpstr>
      <vt:lpstr>Слайд 2</vt:lpstr>
      <vt:lpstr>Маленький, удаленький,  Сквозь землю прошёл,  Красную шапочку нашёл. (Гриб) .  </vt:lpstr>
      <vt:lpstr>Бежит свинка,   Железная спинка,                                  Льняной хвостик. (Нитка с иголкой) .</vt:lpstr>
      <vt:lpstr>По лужку он важно бродит,  Из воды сухим выходит,  Носит красные ботинки,  Дарит мягкие перинки. (Гусь) </vt:lpstr>
      <vt:lpstr>Дни за днями, круглый год —  Утром по привычке  Эту книжку папа рвёт  По одной страничке! (отрывной календарь) </vt:lpstr>
      <vt:lpstr>  Рыжая плутовка,    Хитрая да ловкая,  В сарай попала,               Кур пересчитала.(Лиса) </vt:lpstr>
      <vt:lpstr>Не барашек и не кот, Носит шубу целый год.  Шуба серая– для лета, Для зимы – другого цвета. (Заяц)</vt:lpstr>
      <vt:lpstr>Конец!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Имена прилагательные в загадках.</dc:title>
  <dc:creator>jonni</dc:creator>
  <cp:lastModifiedBy>user</cp:lastModifiedBy>
  <cp:revision>16</cp:revision>
  <dcterms:created xsi:type="dcterms:W3CDTF">2015-03-31T14:53:22Z</dcterms:created>
  <dcterms:modified xsi:type="dcterms:W3CDTF">2015-04-10T09:27:35Z</dcterms:modified>
</cp:coreProperties>
</file>