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0" autoAdjust="0"/>
    <p:restoredTop sz="94660"/>
  </p:normalViewPr>
  <p:slideViewPr>
    <p:cSldViewPr>
      <p:cViewPr varScale="1">
        <p:scale>
          <a:sx n="84" d="100"/>
          <a:sy n="84" d="100"/>
        </p:scale>
        <p:origin x="-140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0FFA-3476-4160-B9DC-96E1A935B72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0C39-978D-42A3-AE73-8880EC6AB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0FFA-3476-4160-B9DC-96E1A935B72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0C39-978D-42A3-AE73-8880EC6AB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0FFA-3476-4160-B9DC-96E1A935B72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0C39-978D-42A3-AE73-8880EC6AB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0FFA-3476-4160-B9DC-96E1A935B72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0C39-978D-42A3-AE73-8880EC6AB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0FFA-3476-4160-B9DC-96E1A935B72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0C39-978D-42A3-AE73-8880EC6AB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0FFA-3476-4160-B9DC-96E1A935B72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0C39-978D-42A3-AE73-8880EC6AB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0FFA-3476-4160-B9DC-96E1A935B72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0C39-978D-42A3-AE73-8880EC6AB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0FFA-3476-4160-B9DC-96E1A935B72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0C39-978D-42A3-AE73-8880EC6AB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0FFA-3476-4160-B9DC-96E1A935B72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0C39-978D-42A3-AE73-8880EC6AB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0FFA-3476-4160-B9DC-96E1A935B72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0C39-978D-42A3-AE73-8880EC6AB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0FFA-3476-4160-B9DC-96E1A935B72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0C39-978D-42A3-AE73-8880EC6AB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B0FFA-3476-4160-B9DC-96E1A935B72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F0C39-978D-42A3-AE73-8880EC6AB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6779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err="1" smtClean="0"/>
              <a:t>Ямбирнский</a:t>
            </a:r>
            <a:r>
              <a:rPr lang="ru-RU" sz="2000" b="1" dirty="0" smtClean="0"/>
              <a:t> филиал </a:t>
            </a:r>
            <a:r>
              <a:rPr lang="ru-RU" sz="2000" b="1" dirty="0" err="1" smtClean="0"/>
              <a:t>Л-Конобеевской</a:t>
            </a:r>
            <a:r>
              <a:rPr lang="ru-RU" sz="2000" b="1" dirty="0" smtClean="0"/>
              <a:t> СОШ</a:t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24482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90424" y="1412776"/>
            <a:ext cx="23631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Проект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2780928"/>
            <a:ext cx="5904656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Кто нас защищает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Выполнил ученик 3 класса Кравцов Дмитрий</a:t>
            </a:r>
          </a:p>
          <a:p>
            <a:pPr algn="ctr"/>
            <a:endParaRPr lang="ru-RU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20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20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20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Ямбирно      2015г.</a:t>
            </a:r>
            <a:endParaRPr lang="ru-RU" sz="20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860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Мой дядя работает в МЧС    </a:t>
            </a:r>
            <a:br>
              <a:rPr lang="ru-RU" dirty="0" smtClean="0"/>
            </a:br>
            <a:r>
              <a:rPr lang="ru-RU" dirty="0" smtClean="0"/>
              <a:t>   Он защищает всех, кто попал в беду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sokNiEiCGOI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Он всегда выходит на работу даже ночью, и  когда болеет 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 он тоже тушит</a:t>
            </a:r>
            <a:endParaRPr lang="ru-RU" dirty="0"/>
          </a:p>
        </p:txBody>
      </p:sp>
      <p:pic>
        <p:nvPicPr>
          <p:cNvPr id="5" name="Рисунок 4" descr="z_04bd3ddb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 специальном своём  костюме  </a:t>
            </a:r>
            <a:endParaRPr lang="ru-RU" dirty="0"/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Горит кафе</a:t>
            </a:r>
            <a:endParaRPr lang="ru-RU" dirty="0"/>
          </a:p>
        </p:txBody>
      </p:sp>
      <p:pic>
        <p:nvPicPr>
          <p:cNvPr id="5" name="Рисунок 4" descr="z_9b1eab9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Срочно на  вызов</a:t>
            </a:r>
            <a:endParaRPr lang="ru-RU" dirty="0"/>
          </a:p>
        </p:txBody>
      </p:sp>
    </p:spTree>
  </p:cSld>
  <p:clrMapOvr>
    <a:masterClrMapping/>
  </p:clrMapOvr>
  <p:transition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 спас человека с </a:t>
            </a:r>
            <a:r>
              <a:rPr lang="ru-RU" dirty="0" smtClean="0"/>
              <a:t>горящей</a:t>
            </a:r>
            <a:r>
              <a:rPr lang="en-US" dirty="0" smtClean="0"/>
              <a:t> </a:t>
            </a:r>
            <a:r>
              <a:rPr lang="ru-RU" dirty="0" smtClean="0"/>
              <a:t>машины </a:t>
            </a:r>
            <a:endParaRPr lang="ru-RU" dirty="0"/>
          </a:p>
        </p:txBody>
      </p:sp>
      <p:pic>
        <p:nvPicPr>
          <p:cNvPr id="5" name="Рисунок 4" descr="z_9dd4675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2" y="5445224"/>
            <a:ext cx="5486400" cy="588838"/>
          </a:xfrm>
        </p:spPr>
        <p:txBody>
          <a:bodyPr/>
          <a:lstStyle/>
          <a:p>
            <a:r>
              <a:rPr lang="ru-RU" dirty="0" smtClean="0"/>
              <a:t>Этот  человек попал в больницу  на  три месяца. У него серьёзно</a:t>
            </a:r>
            <a:r>
              <a:rPr lang="en-US" dirty="0" smtClean="0"/>
              <a:t> </a:t>
            </a:r>
            <a:r>
              <a:rPr lang="ru-RU" dirty="0" smtClean="0"/>
              <a:t>повреждено всё тело.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он и его друзья</a:t>
            </a:r>
            <a:endParaRPr lang="ru-RU" dirty="0"/>
          </a:p>
        </p:txBody>
      </p:sp>
      <p:pic>
        <p:nvPicPr>
          <p:cNvPr id="5" name="Рисунок 4" descr="REIqh2ffXYQ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552" r="125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Они молодцы </a:t>
            </a:r>
            <a:r>
              <a:rPr lang="ru-RU" dirty="0" smtClean="0"/>
              <a:t> - всегда </a:t>
            </a:r>
            <a:r>
              <a:rPr lang="ru-RU" dirty="0" smtClean="0"/>
              <a:t>спешат на помощь.</a:t>
            </a:r>
            <a:endParaRPr lang="ru-RU" dirty="0"/>
          </a:p>
        </p:txBody>
      </p:sp>
    </p:spTree>
  </p:cSld>
  <p:clrMapOvr>
    <a:masterClrMapping/>
  </p:clrMapOvr>
  <p:transition>
    <p:fade thruBlk="1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79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                  Ямбирнский филиал Л-Конобеевской СОШ                              </vt:lpstr>
      <vt:lpstr>Мой дядя работает в МЧС        Он защищает всех, кто попал в беду </vt:lpstr>
      <vt:lpstr>Дома он тоже тушит</vt:lpstr>
      <vt:lpstr>Горит кафе</vt:lpstr>
      <vt:lpstr>Он спас человека с горящей машины </vt:lpstr>
      <vt:lpstr>Вот он и его друзья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XTreme.ws</dc:creator>
  <cp:lastModifiedBy>Сергей</cp:lastModifiedBy>
  <cp:revision>6</cp:revision>
  <dcterms:created xsi:type="dcterms:W3CDTF">2015-03-08T15:21:24Z</dcterms:created>
  <dcterms:modified xsi:type="dcterms:W3CDTF">2015-12-09T16:57:56Z</dcterms:modified>
</cp:coreProperties>
</file>