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6" r:id="rId21"/>
    <p:sldId id="277" r:id="rId22"/>
    <p:sldId id="274" r:id="rId23"/>
    <p:sldId id="275" r:id="rId24"/>
    <p:sldId id="27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A6812-CB20-4975-B711-9FD06A2F1F65}" type="datetimeFigureOut">
              <a:rPr lang="ru-RU" smtClean="0"/>
              <a:pPr/>
              <a:t>11.12.2015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40B9-CDD1-4108-9539-379BD76EED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285728"/>
            <a:ext cx="68580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Классный час</a:t>
            </a:r>
          </a:p>
          <a:p>
            <a:pPr algn="ctr"/>
            <a:r>
              <a:rPr lang="ru-RU" sz="2800" b="1" dirty="0" smtClean="0"/>
              <a:t>«Дети – герои» (о детях Великой Отечественной войны)</a:t>
            </a:r>
          </a:p>
          <a:p>
            <a:endParaRPr lang="ru-RU" sz="2800" dirty="0"/>
          </a:p>
          <a:p>
            <a:r>
              <a:rPr lang="ru-RU" sz="2800" dirty="0" smtClean="0"/>
              <a:t>Цели: познакомить учащихся с героическими страницами истории детей-героев; способствовать формированию положительной нравственной оценки таких качеств характера, как упорство, настойчивость,, верность присяге, воспитывать уважение к истории своей страны; помогать детям в социализации, в осознании себя, своей семьи частью русской истории, своей культуры.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8.jpg"/>
          <p:cNvPicPr>
            <a:picLocks noChangeAspect="1"/>
          </p:cNvPicPr>
          <p:nvPr/>
        </p:nvPicPr>
        <p:blipFill>
          <a:blip r:embed="rId2" cstate="email"/>
          <a:srcRect l="8419" t="26042" r="12721" b="19792"/>
          <a:stretch>
            <a:fillRect/>
          </a:stretch>
        </p:blipFill>
        <p:spPr>
          <a:xfrm>
            <a:off x="1000100" y="0"/>
            <a:ext cx="7167155" cy="6776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14281" y="0"/>
            <a:ext cx="5185317" cy="6858000"/>
          </a:xfrm>
          <a:prstGeom prst="rect">
            <a:avLst/>
          </a:prstGeom>
        </p:spPr>
      </p:pic>
      <p:pic>
        <p:nvPicPr>
          <p:cNvPr id="3" name="Рисунок 2" descr="сканирование0010.jpg"/>
          <p:cNvPicPr>
            <a:picLocks noChangeAspect="1"/>
          </p:cNvPicPr>
          <p:nvPr/>
        </p:nvPicPr>
        <p:blipFill>
          <a:blip r:embed="rId3" cstate="email"/>
          <a:srcRect l="13677" t="28125" r="57169" b="63795"/>
          <a:stretch>
            <a:fillRect/>
          </a:stretch>
        </p:blipFill>
        <p:spPr>
          <a:xfrm>
            <a:off x="4786282" y="1643050"/>
            <a:ext cx="4357718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0.jpg"/>
          <p:cNvPicPr>
            <a:picLocks noChangeAspect="1"/>
          </p:cNvPicPr>
          <p:nvPr/>
        </p:nvPicPr>
        <p:blipFill>
          <a:blip r:embed="rId2" cstate="email"/>
          <a:srcRect l="9853" t="12292" r="12720" b="70833"/>
          <a:stretch>
            <a:fillRect/>
          </a:stretch>
        </p:blipFill>
        <p:spPr>
          <a:xfrm>
            <a:off x="1000100" y="0"/>
            <a:ext cx="7381939" cy="2214554"/>
          </a:xfrm>
          <a:prstGeom prst="rect">
            <a:avLst/>
          </a:prstGeom>
        </p:spPr>
      </p:pic>
      <p:pic>
        <p:nvPicPr>
          <p:cNvPr id="3" name="Рисунок 2" descr="сканирование0010.jpg"/>
          <p:cNvPicPr>
            <a:picLocks noChangeAspect="1"/>
          </p:cNvPicPr>
          <p:nvPr/>
        </p:nvPicPr>
        <p:blipFill>
          <a:blip r:embed="rId2" cstate="email"/>
          <a:srcRect l="9853" t="36457" r="14154" b="26042"/>
          <a:stretch>
            <a:fillRect/>
          </a:stretch>
        </p:blipFill>
        <p:spPr>
          <a:xfrm>
            <a:off x="1113210" y="2143116"/>
            <a:ext cx="6927501" cy="4705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42844" y="0"/>
            <a:ext cx="5072098" cy="6651932"/>
          </a:xfrm>
          <a:prstGeom prst="rect">
            <a:avLst/>
          </a:prstGeom>
        </p:spPr>
      </p:pic>
      <p:pic>
        <p:nvPicPr>
          <p:cNvPr id="3" name="Рисунок 2" descr="сканирование0012.jpg"/>
          <p:cNvPicPr>
            <a:picLocks noChangeAspect="1"/>
          </p:cNvPicPr>
          <p:nvPr/>
        </p:nvPicPr>
        <p:blipFill>
          <a:blip r:embed="rId3" cstate="email"/>
          <a:srcRect l="13744" t="44792" r="52458" b="40475"/>
          <a:stretch>
            <a:fillRect/>
          </a:stretch>
        </p:blipFill>
        <p:spPr>
          <a:xfrm>
            <a:off x="5214910" y="1357298"/>
            <a:ext cx="3929090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2.jpg"/>
          <p:cNvPicPr>
            <a:picLocks noChangeAspect="1"/>
          </p:cNvPicPr>
          <p:nvPr/>
        </p:nvPicPr>
        <p:blipFill>
          <a:blip r:embed="rId2" cstate="email"/>
          <a:srcRect l="9853" t="10416" r="12721" b="55209"/>
          <a:stretch>
            <a:fillRect/>
          </a:stretch>
        </p:blipFill>
        <p:spPr>
          <a:xfrm>
            <a:off x="558523" y="0"/>
            <a:ext cx="7728253" cy="4722822"/>
          </a:xfrm>
          <a:prstGeom prst="rect">
            <a:avLst/>
          </a:prstGeom>
        </p:spPr>
      </p:pic>
      <p:pic>
        <p:nvPicPr>
          <p:cNvPr id="3" name="Рисунок 2" descr="сканирование0012.jpg"/>
          <p:cNvPicPr>
            <a:picLocks noChangeAspect="1"/>
          </p:cNvPicPr>
          <p:nvPr/>
        </p:nvPicPr>
        <p:blipFill>
          <a:blip r:embed="rId2" cstate="email"/>
          <a:srcRect l="11287" t="58891" r="12720" b="26042"/>
          <a:stretch>
            <a:fillRect/>
          </a:stretch>
        </p:blipFill>
        <p:spPr>
          <a:xfrm>
            <a:off x="714348" y="4714884"/>
            <a:ext cx="7353351" cy="200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5286412" cy="6796815"/>
          </a:xfrm>
          <a:prstGeom prst="rect">
            <a:avLst/>
          </a:prstGeom>
        </p:spPr>
      </p:pic>
      <p:pic>
        <p:nvPicPr>
          <p:cNvPr id="3" name="Рисунок 2" descr="сканирование0014.jpg"/>
          <p:cNvPicPr>
            <a:picLocks noChangeAspect="1"/>
          </p:cNvPicPr>
          <p:nvPr/>
        </p:nvPicPr>
        <p:blipFill>
          <a:blip r:embed="rId3" cstate="email"/>
          <a:srcRect l="14154" t="69581" r="57648" b="23959"/>
          <a:stretch>
            <a:fillRect/>
          </a:stretch>
        </p:blipFill>
        <p:spPr>
          <a:xfrm>
            <a:off x="4357686" y="3071810"/>
            <a:ext cx="4786314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4.jpg"/>
          <p:cNvPicPr>
            <a:picLocks noChangeAspect="1"/>
          </p:cNvPicPr>
          <p:nvPr/>
        </p:nvPicPr>
        <p:blipFill>
          <a:blip r:embed="rId2" cstate="email"/>
          <a:srcRect l="9853" t="14583" r="12720" b="30208"/>
          <a:stretch>
            <a:fillRect/>
          </a:stretch>
        </p:blipFill>
        <p:spPr>
          <a:xfrm>
            <a:off x="1000099" y="-62202"/>
            <a:ext cx="7050771" cy="6920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85720" y="0"/>
            <a:ext cx="5093265" cy="6654104"/>
          </a:xfrm>
          <a:prstGeom prst="rect">
            <a:avLst/>
          </a:prstGeom>
        </p:spPr>
      </p:pic>
      <p:pic>
        <p:nvPicPr>
          <p:cNvPr id="3" name="Рисунок 2" descr="сканирование0016.jpg"/>
          <p:cNvPicPr>
            <a:picLocks noChangeAspect="1"/>
          </p:cNvPicPr>
          <p:nvPr/>
        </p:nvPicPr>
        <p:blipFill>
          <a:blip r:embed="rId3" cstate="email"/>
          <a:srcRect l="12720" t="55208" r="58603" b="36459"/>
          <a:stretch>
            <a:fillRect/>
          </a:stretch>
        </p:blipFill>
        <p:spPr>
          <a:xfrm>
            <a:off x="4679125" y="2357430"/>
            <a:ext cx="4464875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6.jpg"/>
          <p:cNvPicPr>
            <a:picLocks noChangeAspect="1"/>
          </p:cNvPicPr>
          <p:nvPr/>
        </p:nvPicPr>
        <p:blipFill>
          <a:blip r:embed="rId2" cstate="email"/>
          <a:srcRect l="9853" t="11458" r="12720" b="44905"/>
          <a:stretch>
            <a:fillRect/>
          </a:stretch>
        </p:blipFill>
        <p:spPr>
          <a:xfrm>
            <a:off x="1046617" y="103164"/>
            <a:ext cx="6957729" cy="5397538"/>
          </a:xfrm>
          <a:prstGeom prst="rect">
            <a:avLst/>
          </a:prstGeom>
        </p:spPr>
      </p:pic>
      <p:pic>
        <p:nvPicPr>
          <p:cNvPr id="3" name="Рисунок 2" descr="сканирование0016.jpg"/>
          <p:cNvPicPr>
            <a:picLocks noChangeAspect="1"/>
          </p:cNvPicPr>
          <p:nvPr/>
        </p:nvPicPr>
        <p:blipFill>
          <a:blip r:embed="rId2" cstate="email"/>
          <a:srcRect l="11471" t="63543" r="12535" b="28124"/>
          <a:stretch>
            <a:fillRect/>
          </a:stretch>
        </p:blipFill>
        <p:spPr>
          <a:xfrm>
            <a:off x="1071538" y="5500702"/>
            <a:ext cx="757242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255800608_0_175a7_860e9702_x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28662" y="1085037"/>
            <a:ext cx="7239000" cy="5772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1736" y="214290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Семья у разрушенного дома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x_a51de3c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00034" y="1285860"/>
            <a:ext cx="8129778" cy="5357039"/>
          </a:xfrm>
        </p:spPr>
      </p:pic>
      <p:sp>
        <p:nvSpPr>
          <p:cNvPr id="5" name="TextBox 4"/>
          <p:cNvSpPr txBox="1"/>
          <p:nvPr/>
        </p:nvSpPr>
        <p:spPr>
          <a:xfrm>
            <a:off x="1928794" y="500042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Война глазами детей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0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2910" y="642918"/>
            <a:ext cx="7905024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2_warkids_7684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00035" y="892688"/>
            <a:ext cx="7786742" cy="5536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214290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Сбор грибов и ягод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8" descr="161334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9330" y="285728"/>
            <a:ext cx="4777056" cy="6357982"/>
          </a:xfrm>
          <a:prstGeom prst="rect">
            <a:avLst/>
          </a:prstGeom>
        </p:spPr>
      </p:pic>
      <p:pic>
        <p:nvPicPr>
          <p:cNvPr id="3" name="Содержимое 4" descr="0_a397_6812b6b9_XL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26083" y="214290"/>
            <a:ext cx="4017917" cy="53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1_warkids_5022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42976" y="1044555"/>
            <a:ext cx="7058211" cy="5813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214290"/>
            <a:ext cx="664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Беседа школьников с ребенком, участником боевых действий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7620" y="5288340"/>
            <a:ext cx="550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Презентацию составила классный руководитель 10 класса Пивкина В.Н.</a:t>
            </a:r>
            <a:endParaRPr lang="ru-RU" sz="3200" b="1" dirty="0"/>
          </a:p>
        </p:txBody>
      </p:sp>
      <p:pic>
        <p:nvPicPr>
          <p:cNvPr id="3" name="Содержимое 3" descr="DSC0327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214290"/>
            <a:ext cx="3857652" cy="5143536"/>
          </a:xfrm>
          <a:prstGeom prst="rect">
            <a:avLst/>
          </a:prstGeom>
        </p:spPr>
      </p:pic>
      <p:pic>
        <p:nvPicPr>
          <p:cNvPr id="4" name="Содержимое 5" descr="8705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9704917">
            <a:off x="3326203" y="1288866"/>
            <a:ext cx="5815873" cy="316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10800000">
            <a:off x="-2" y="0"/>
            <a:ext cx="5074792" cy="6572272"/>
          </a:xfrm>
          <a:prstGeom prst="rect">
            <a:avLst/>
          </a:prstGeom>
        </p:spPr>
      </p:pic>
      <p:pic>
        <p:nvPicPr>
          <p:cNvPr id="4" name="Рисунок 3" descr="сканирование0002.jpg"/>
          <p:cNvPicPr>
            <a:picLocks noChangeAspect="1"/>
          </p:cNvPicPr>
          <p:nvPr/>
        </p:nvPicPr>
        <p:blipFill>
          <a:blip r:embed="rId3" cstate="email"/>
          <a:srcRect l="15520" t="53458" r="56400" b="29479"/>
          <a:stretch>
            <a:fillRect/>
          </a:stretch>
        </p:blipFill>
        <p:spPr>
          <a:xfrm>
            <a:off x="4714876" y="500042"/>
            <a:ext cx="4714876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2.jpg"/>
          <p:cNvPicPr>
            <a:picLocks noChangeAspect="1"/>
          </p:cNvPicPr>
          <p:nvPr/>
        </p:nvPicPr>
        <p:blipFill>
          <a:blip r:embed="rId2" cstate="email"/>
          <a:srcRect l="13230" t="9375" r="11287" b="46331"/>
          <a:stretch>
            <a:fillRect/>
          </a:stretch>
        </p:blipFill>
        <p:spPr>
          <a:xfrm>
            <a:off x="357158" y="0"/>
            <a:ext cx="84905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 rot="10800000">
            <a:off x="0" y="214290"/>
            <a:ext cx="4952355" cy="6429372"/>
          </a:xfrm>
          <a:prstGeom prst="rect">
            <a:avLst/>
          </a:prstGeom>
        </p:spPr>
      </p:pic>
      <p:pic>
        <p:nvPicPr>
          <p:cNvPr id="3" name="Рисунок 2" descr="сканирование0004.jpg"/>
          <p:cNvPicPr>
            <a:picLocks noChangeAspect="1"/>
          </p:cNvPicPr>
          <p:nvPr/>
        </p:nvPicPr>
        <p:blipFill>
          <a:blip r:embed="rId3" cstate="email"/>
          <a:srcRect l="13477" t="30606" r="47653" b="48315"/>
          <a:stretch>
            <a:fillRect/>
          </a:stretch>
        </p:blipFill>
        <p:spPr>
          <a:xfrm>
            <a:off x="5000628" y="642918"/>
            <a:ext cx="4857784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4.jpg"/>
          <p:cNvPicPr>
            <a:picLocks noChangeAspect="1"/>
          </p:cNvPicPr>
          <p:nvPr/>
        </p:nvPicPr>
        <p:blipFill>
          <a:blip r:embed="rId2" cstate="email"/>
          <a:srcRect l="8419" t="12500" r="11286" b="68750"/>
          <a:stretch>
            <a:fillRect/>
          </a:stretch>
        </p:blipFill>
        <p:spPr>
          <a:xfrm>
            <a:off x="357158" y="0"/>
            <a:ext cx="8223307" cy="2643206"/>
          </a:xfrm>
          <a:prstGeom prst="rect">
            <a:avLst/>
          </a:prstGeom>
        </p:spPr>
      </p:pic>
      <p:pic>
        <p:nvPicPr>
          <p:cNvPr id="3" name="Рисунок 2" descr="сканирование0004.jpg"/>
          <p:cNvPicPr>
            <a:picLocks noChangeAspect="1"/>
          </p:cNvPicPr>
          <p:nvPr/>
        </p:nvPicPr>
        <p:blipFill>
          <a:blip r:embed="rId2" cstate="email"/>
          <a:srcRect l="8419" t="51927" r="12720" b="17528"/>
          <a:stretch>
            <a:fillRect/>
          </a:stretch>
        </p:blipFill>
        <p:spPr>
          <a:xfrm>
            <a:off x="357158" y="2500306"/>
            <a:ext cx="8279645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5167330" cy="6643710"/>
          </a:xfrm>
          <a:prstGeom prst="rect">
            <a:avLst/>
          </a:prstGeom>
        </p:spPr>
      </p:pic>
      <p:pic>
        <p:nvPicPr>
          <p:cNvPr id="3" name="Рисунок 2" descr="сканирование0006.jpg"/>
          <p:cNvPicPr>
            <a:picLocks noChangeAspect="1"/>
          </p:cNvPicPr>
          <p:nvPr/>
        </p:nvPicPr>
        <p:blipFill>
          <a:blip r:embed="rId3" cstate="email"/>
          <a:srcRect l="14076" t="28125" r="53076" b="54489"/>
          <a:stretch>
            <a:fillRect/>
          </a:stretch>
        </p:blipFill>
        <p:spPr>
          <a:xfrm>
            <a:off x="4429124" y="214290"/>
            <a:ext cx="4714876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6.jpg"/>
          <p:cNvPicPr>
            <a:picLocks noChangeAspect="1"/>
          </p:cNvPicPr>
          <p:nvPr/>
        </p:nvPicPr>
        <p:blipFill>
          <a:blip r:embed="rId2" cstate="email"/>
          <a:srcRect l="9853" t="11458" r="12720" b="71875"/>
          <a:stretch>
            <a:fillRect/>
          </a:stretch>
        </p:blipFill>
        <p:spPr>
          <a:xfrm>
            <a:off x="500034" y="0"/>
            <a:ext cx="8117062" cy="2405055"/>
          </a:xfrm>
          <a:prstGeom prst="rect">
            <a:avLst/>
          </a:prstGeom>
        </p:spPr>
      </p:pic>
      <p:pic>
        <p:nvPicPr>
          <p:cNvPr id="3" name="Рисунок 2" descr="сканирование0006.jpg"/>
          <p:cNvPicPr>
            <a:picLocks noChangeAspect="1"/>
          </p:cNvPicPr>
          <p:nvPr/>
        </p:nvPicPr>
        <p:blipFill>
          <a:blip r:embed="rId2" cstate="email"/>
          <a:srcRect l="9853" t="45834" r="11287" b="20833"/>
          <a:stretch>
            <a:fillRect/>
          </a:stretch>
        </p:blipFill>
        <p:spPr>
          <a:xfrm>
            <a:off x="714348" y="2428868"/>
            <a:ext cx="7612570" cy="442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-44662" y="214290"/>
            <a:ext cx="5065828" cy="6643710"/>
          </a:xfrm>
          <a:prstGeom prst="rect">
            <a:avLst/>
          </a:prstGeom>
        </p:spPr>
      </p:pic>
      <p:pic>
        <p:nvPicPr>
          <p:cNvPr id="3" name="Рисунок 2" descr="сканирование0008.jpg"/>
          <p:cNvPicPr>
            <a:picLocks noChangeAspect="1"/>
          </p:cNvPicPr>
          <p:nvPr/>
        </p:nvPicPr>
        <p:blipFill>
          <a:blip r:embed="rId3" cstate="email"/>
          <a:srcRect l="9853" t="12500" r="13740" b="74440"/>
          <a:stretch>
            <a:fillRect/>
          </a:stretch>
        </p:blipFill>
        <p:spPr>
          <a:xfrm>
            <a:off x="4551557" y="285728"/>
            <a:ext cx="4592443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94</Words>
  <Application>Microsoft Office PowerPoint</Application>
  <PresentationFormat>Экран (4:3)</PresentationFormat>
  <Paragraphs>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Пивкина</dc:creator>
  <cp:lastModifiedBy>Asus</cp:lastModifiedBy>
  <cp:revision>11</cp:revision>
  <dcterms:created xsi:type="dcterms:W3CDTF">2015-12-09T15:50:40Z</dcterms:created>
  <dcterms:modified xsi:type="dcterms:W3CDTF">2015-12-11T10:39:14Z</dcterms:modified>
</cp:coreProperties>
</file>