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31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F6420-1100-42FE-9F7B-FB601A53F96D}" type="datetimeFigureOut">
              <a:rPr lang="ru-RU" smtClean="0"/>
              <a:t>14.12.2015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16F783-3FF4-4AD7-8DF1-4055016E3FA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F6420-1100-42FE-9F7B-FB601A53F96D}" type="datetimeFigureOut">
              <a:rPr lang="ru-RU" smtClean="0"/>
              <a:t>14.12.2015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16F783-3FF4-4AD7-8DF1-4055016E3FA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F6420-1100-42FE-9F7B-FB601A53F96D}" type="datetimeFigureOut">
              <a:rPr lang="ru-RU" smtClean="0"/>
              <a:t>14.12.2015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16F783-3FF4-4AD7-8DF1-4055016E3FA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F6420-1100-42FE-9F7B-FB601A53F96D}" type="datetimeFigureOut">
              <a:rPr lang="ru-RU" smtClean="0"/>
              <a:t>14.12.2015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16F783-3FF4-4AD7-8DF1-4055016E3FA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F6420-1100-42FE-9F7B-FB601A53F96D}" type="datetimeFigureOut">
              <a:rPr lang="ru-RU" smtClean="0"/>
              <a:t>14.12.2015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16F783-3FF4-4AD7-8DF1-4055016E3FA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F6420-1100-42FE-9F7B-FB601A53F96D}" type="datetimeFigureOut">
              <a:rPr lang="ru-RU" smtClean="0"/>
              <a:t>14.12.2015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16F783-3FF4-4AD7-8DF1-4055016E3FA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F6420-1100-42FE-9F7B-FB601A53F96D}" type="datetimeFigureOut">
              <a:rPr lang="ru-RU" smtClean="0"/>
              <a:t>14.12.2015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16F783-3FF4-4AD7-8DF1-4055016E3FA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F6420-1100-42FE-9F7B-FB601A53F96D}" type="datetimeFigureOut">
              <a:rPr lang="ru-RU" smtClean="0"/>
              <a:t>14.12.2015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16F783-3FF4-4AD7-8DF1-4055016E3FA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F6420-1100-42FE-9F7B-FB601A53F96D}" type="datetimeFigureOut">
              <a:rPr lang="ru-RU" smtClean="0"/>
              <a:t>14.12.2015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16F783-3FF4-4AD7-8DF1-4055016E3FA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F6420-1100-42FE-9F7B-FB601A53F96D}" type="datetimeFigureOut">
              <a:rPr lang="ru-RU" smtClean="0"/>
              <a:t>14.12.2015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16F783-3FF4-4AD7-8DF1-4055016E3FA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F6420-1100-42FE-9F7B-FB601A53F96D}" type="datetimeFigureOut">
              <a:rPr lang="ru-RU" smtClean="0"/>
              <a:t>14.12.2015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16F783-3FF4-4AD7-8DF1-4055016E3FA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2F6420-1100-42FE-9F7B-FB601A53F96D}" type="datetimeFigureOut">
              <a:rPr lang="ru-RU" smtClean="0"/>
              <a:t>14.12.2015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16F783-3FF4-4AD7-8DF1-4055016E3FA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1267289229_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 descr="P108029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67251" y="3500438"/>
            <a:ext cx="4476749" cy="33575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 descr="P108029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43438" y="0"/>
            <a:ext cx="4500562" cy="337542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 descr="P108029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3500438"/>
            <a:ext cx="4476748" cy="335756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142844" y="142852"/>
            <a:ext cx="428628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Карандаш в моей руке</a:t>
            </a:r>
            <a:br>
              <a:rPr lang="ru-RU" sz="24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По листку гуляет:</a:t>
            </a:r>
            <a:br>
              <a:rPr lang="ru-RU" sz="24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Нарисую, как кораблик</a:t>
            </a:r>
            <a:br>
              <a:rPr lang="ru-RU" sz="24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В море уплывает,</a:t>
            </a:r>
            <a:br>
              <a:rPr lang="ru-RU" sz="24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Лайнер мчится в облаках,</a:t>
            </a:r>
            <a:br>
              <a:rPr lang="ru-RU" sz="24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Небо голубеет,</a:t>
            </a:r>
            <a:br>
              <a:rPr lang="ru-RU" sz="24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И планета вся в садах</a:t>
            </a:r>
            <a:br>
              <a:rPr lang="ru-RU" sz="24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Травкой зеленеет.</a:t>
            </a:r>
            <a:endParaRPr lang="ru-RU" sz="2400" b="1" i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P108029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  <p:pic>
        <p:nvPicPr>
          <p:cNvPr id="4" name="Содержимое 3" descr="1267289229_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99549"/>
          </a:xfrm>
          <a:prstGeom prst="rect">
            <a:avLst/>
          </a:prstGeom>
        </p:spPr>
      </p:pic>
      <p:pic>
        <p:nvPicPr>
          <p:cNvPr id="6" name="Рисунок 5" descr="P108029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0098831">
            <a:off x="499307" y="788106"/>
            <a:ext cx="4470898" cy="335317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 descr="P108029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1085464">
            <a:off x="3330642" y="2470159"/>
            <a:ext cx="5158119" cy="386858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</p:cSld>
  <p:clrMapOvr>
    <a:masterClrMapping/>
  </p:clrMapOvr>
  <p:transition spd="med">
    <p:pull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3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1" dur="1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2" dur="400" decel="5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3" dur="400" decel="10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4" dur="400" decel="10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1267289229_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99549"/>
          </a:xfrm>
          <a:prstGeom prst="rect">
            <a:avLst/>
          </a:prstGeom>
        </p:spPr>
      </p:pic>
      <p:pic>
        <p:nvPicPr>
          <p:cNvPr id="6" name="Содержимое 5" descr="P1080010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 descr="P108001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1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400" decel="5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400" decel="10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400" decel="10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images.wikia.com/nonciclopedia/images/d/de/Bambini_che_giocano.jpg"/>
          <p:cNvPicPr>
            <a:picLocks noChangeAspect="1" noChangeArrowheads="1"/>
          </p:cNvPicPr>
          <p:nvPr/>
        </p:nvPicPr>
        <p:blipFill>
          <a:blip r:embed="rId2"/>
          <a:srcRect l="4333" b="8723"/>
          <a:stretch>
            <a:fillRect/>
          </a:stretch>
        </p:blipFill>
        <p:spPr bwMode="auto">
          <a:xfrm>
            <a:off x="-1" y="0"/>
            <a:ext cx="9184483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P1070997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0"/>
            <a:ext cx="6034617" cy="45259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Рисунок 5" descr="P107099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500430" y="2625322"/>
            <a:ext cx="5643570" cy="423267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>
    <p:pull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1267289229_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41549"/>
            <a:ext cx="9144000" cy="689954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972320" cy="1082660"/>
          </a:xfrm>
        </p:spPr>
        <p:txBody>
          <a:bodyPr>
            <a:normAutofit fontScale="90000"/>
          </a:bodyPr>
          <a:lstStyle/>
          <a:p>
            <a:r>
              <a:rPr lang="ru-RU" b="1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Час обеда подошел,</a:t>
            </a:r>
            <a:br>
              <a:rPr lang="ru-RU" b="1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Сели деточки за стол.</a:t>
            </a:r>
            <a:endParaRPr lang="ru-RU" b="1" i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P108030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643306" y="2732478"/>
            <a:ext cx="5500694" cy="41255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Содержимое 4" descr="P1080306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-1" y="1357298"/>
            <a:ext cx="4191029" cy="3143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http://99px.ru/sstorage/56/2012/06/image_56290612201222291367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P1080013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0"/>
            <a:ext cx="5715008" cy="42862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 descr="P108001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33974" y="285728"/>
            <a:ext cx="3810026" cy="28575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 descr="P108001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14348" y="3857628"/>
            <a:ext cx="4214842" cy="30003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med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1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5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1267289229_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41549"/>
            <a:ext cx="9144000" cy="6899549"/>
          </a:xfrm>
          <a:prstGeom prst="rect">
            <a:avLst/>
          </a:prstGeom>
        </p:spPr>
      </p:pic>
      <p:pic>
        <p:nvPicPr>
          <p:cNvPr id="5" name="Содержимое 4" descr="P1080299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42844" y="2928934"/>
            <a:ext cx="5000628" cy="375047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 descr="P108030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29058" y="142852"/>
            <a:ext cx="5000628" cy="335756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214282" y="285728"/>
            <a:ext cx="40005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Каждый, кто в саду живет</a:t>
            </a:r>
            <a:b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Очень любит полдник. Вот...</a:t>
            </a:r>
            <a:b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Молоко, кисель, компот,</a:t>
            </a:r>
            <a:b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Сок, кефир, какао. Вот...</a:t>
            </a:r>
            <a:endParaRPr lang="ru-RU" sz="20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286348" y="3857628"/>
            <a:ext cx="385765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Вкусно повар нам печет</a:t>
            </a:r>
            <a:b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Пирожки и плюшки. Вот...</a:t>
            </a:r>
            <a:b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Няня в группу принесет</a:t>
            </a:r>
            <a:b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Пудинг, йогурт, фрукты. Вот...</a:t>
            </a:r>
            <a:endParaRPr lang="ru-RU" sz="20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pull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3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7" dur="1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8" dur="400" decel="5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9" dur="400" decel="10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0" dur="400" decel="10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6000"/>
                            </p:stCondLst>
                            <p:childTnLst>
                              <p:par>
                                <p:cTn id="22" presetID="3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4" dur="1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5" dur="400" decel="5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6" dur="400" decel="10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7" dur="400" decel="10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1267289229_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9954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 descr="P108030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8596" y="357166"/>
            <a:ext cx="4595845" cy="344688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Содержимое 4" descr="P1080302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4500562" y="1071546"/>
            <a:ext cx="4357686" cy="326826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Рисунок 6" descr="P108030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21162626">
            <a:off x="1730307" y="3373460"/>
            <a:ext cx="4214842" cy="316113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pull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18</Words>
  <Application>Microsoft Office PowerPoint</Application>
  <PresentationFormat>Экран (4:3)</PresentationFormat>
  <Paragraphs>4</Paragraphs>
  <Slides>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9" baseType="lpstr">
      <vt:lpstr>Тема Office</vt:lpstr>
      <vt:lpstr>Слайд 1</vt:lpstr>
      <vt:lpstr>Слайд 2</vt:lpstr>
      <vt:lpstr>Слайд 3</vt:lpstr>
      <vt:lpstr>Слайд 4</vt:lpstr>
      <vt:lpstr>Час обеда подошел,  Сели деточки за стол.</vt:lpstr>
      <vt:lpstr>Слайд 6</vt:lpstr>
      <vt:lpstr>Слайд 7</vt:lpstr>
      <vt:lpstr>Слайд 8</vt:lpstr>
    </vt:vector>
  </TitlesOfParts>
  <Company>Ya Blondinko Edition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Admin</cp:lastModifiedBy>
  <cp:revision>1</cp:revision>
  <dcterms:created xsi:type="dcterms:W3CDTF">2015-12-14T14:24:13Z</dcterms:created>
  <dcterms:modified xsi:type="dcterms:W3CDTF">2015-12-14T14:26:38Z</dcterms:modified>
</cp:coreProperties>
</file>