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E9A0-D548-4C7C-88F7-16B4E2E40A4D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ACE0-93AA-4008-87A9-0317E564CD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E9A0-D548-4C7C-88F7-16B4E2E40A4D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ACE0-93AA-4008-87A9-0317E564CD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E9A0-D548-4C7C-88F7-16B4E2E40A4D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ACE0-93AA-4008-87A9-0317E564CD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E9A0-D548-4C7C-88F7-16B4E2E40A4D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ACE0-93AA-4008-87A9-0317E564CD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E9A0-D548-4C7C-88F7-16B4E2E40A4D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ACE0-93AA-4008-87A9-0317E564CD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E9A0-D548-4C7C-88F7-16B4E2E40A4D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ACE0-93AA-4008-87A9-0317E564CD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E9A0-D548-4C7C-88F7-16B4E2E40A4D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ACE0-93AA-4008-87A9-0317E564CD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E9A0-D548-4C7C-88F7-16B4E2E40A4D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ACE0-93AA-4008-87A9-0317E564CD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E9A0-D548-4C7C-88F7-16B4E2E40A4D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ACE0-93AA-4008-87A9-0317E564CD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E9A0-D548-4C7C-88F7-16B4E2E40A4D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ACE0-93AA-4008-87A9-0317E564CD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E9A0-D548-4C7C-88F7-16B4E2E40A4D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ACE0-93AA-4008-87A9-0317E564CD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CE9A0-D548-4C7C-88F7-16B4E2E40A4D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AACE0-93AA-4008-87A9-0317E564CD3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67289229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995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108007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0774483">
            <a:off x="379593" y="548573"/>
            <a:ext cx="5072066" cy="38040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P10800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547692">
            <a:off x="3460952" y="2552208"/>
            <a:ext cx="5214942" cy="39112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6169d94a233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38368" cy="6858000"/>
          </a:xfrm>
        </p:spPr>
      </p:pic>
      <p:pic>
        <p:nvPicPr>
          <p:cNvPr id="5" name="Рисунок 4" descr="P10800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2732478"/>
            <a:ext cx="5500694" cy="41255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P10800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143504" cy="38576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6169d94a233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" y="0"/>
            <a:ext cx="913836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108002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P10800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P10800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P108004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 descr="P108005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2015-12-14T14:34:48Z</dcterms:created>
  <dcterms:modified xsi:type="dcterms:W3CDTF">2015-12-14T14:35:40Z</dcterms:modified>
</cp:coreProperties>
</file>