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я\Documents\СТАРШИЙ ВОСПИТАТЕЛЬ\улей\2c7c42bd8eb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476672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Муниципальное </a:t>
            </a:r>
            <a:r>
              <a:rPr lang="ru-RU" b="1" dirty="0" smtClean="0">
                <a:latin typeface="Georgia" pitchFamily="18" charset="0"/>
              </a:rPr>
              <a:t>автономное </a:t>
            </a:r>
            <a:r>
              <a:rPr lang="ru-RU" b="1" dirty="0" smtClean="0">
                <a:latin typeface="Georgia" pitchFamily="18" charset="0"/>
              </a:rPr>
              <a:t>дошкольное образовательное учреждение детский сад </a:t>
            </a:r>
            <a:r>
              <a:rPr lang="ru-RU" b="1" dirty="0" smtClean="0">
                <a:latin typeface="Georgia" pitchFamily="18" charset="0"/>
              </a:rPr>
              <a:t>№7 «Ромашка»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698" y="2420888"/>
            <a:ext cx="85491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Презентация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 дополнительной образовательной деятельности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«Поможем ёжику спрятаться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под осенними листочками»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(младший возраст) 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5085184"/>
            <a:ext cx="5184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Подготовила: </a:t>
            </a:r>
            <a:endParaRPr lang="en-US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Карпенко Надежда Александровна</a:t>
            </a:r>
          </a:p>
          <a:p>
            <a:r>
              <a:rPr lang="ru-RU" b="1" dirty="0" smtClean="0">
                <a:latin typeface="Georgia" pitchFamily="18" charset="0"/>
              </a:rPr>
              <a:t>в</a:t>
            </a:r>
            <a:r>
              <a:rPr lang="ru-RU" b="1" dirty="0" smtClean="0">
                <a:latin typeface="Georgia" pitchFamily="18" charset="0"/>
              </a:rPr>
              <a:t>оспитатель МАДОУ д/с №7 «Ромашка»</a:t>
            </a:r>
          </a:p>
          <a:p>
            <a:r>
              <a:rPr lang="ru-RU" b="1" dirty="0" smtClean="0">
                <a:latin typeface="Georgia" pitchFamily="18" charset="0"/>
              </a:rPr>
              <a:t>г</a:t>
            </a:r>
            <a:r>
              <a:rPr lang="ru-RU" b="1" dirty="0" smtClean="0">
                <a:latin typeface="Georgia" pitchFamily="18" charset="0"/>
              </a:rPr>
              <a:t>. Комсомольска</a:t>
            </a:r>
            <a:endParaRPr lang="ru-RU" b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дя\Documents\СТАРШИЙ ВОСПИТАТЕЛЬ\улей\2c7c42bd8eb2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надя\Desktop\Новая папка\0b2da85f8c74fc5b19d821dc5069f2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517"/>
            <a:ext cx="9144000" cy="686503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2915816" y="-675456"/>
            <a:ext cx="3390673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0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дя\Documents\СТАРШИЙ ВОСПИТАТЕЛЬ\улей\2c7c42bd8eb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надя\Desktop\Новая папка\jpg246448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"/>
            <a:ext cx="9144000" cy="694944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дя\Documents\СТАРШИЙ ВОСПИТАТЕЛЬ\улей\2c7c42bd8eb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надя\Desktop\Новая папка\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257" y="188640"/>
            <a:ext cx="9192509" cy="648071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131840" y="-531440"/>
            <a:ext cx="3390672" cy="7786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0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0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дя\Documents\СТАРШИЙ ВОСПИТАТЕЛЬ\улей\2c7c42bd8eb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надя\Desktop\Новая папка\f0d2e4341b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915816" y="-675456"/>
            <a:ext cx="3390672" cy="7786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0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0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дя\Documents\СТАРШИЙ ВОСПИТАТЕЛЬ\улей\2c7c42bd8eb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надя\Desktop\Новая папка\0_63cac_2d1a0ab7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58" y="404664"/>
            <a:ext cx="9078682" cy="604867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дя\Documents\СТАРШИЙ ВОСПИТАТЕЛЬ\улей\2c7c42bd8eb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надя\Desktop\Новая папка\jpg246448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190372" cy="2424683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147" name="Picture 3" descr="C:\Users\надя\Desktop\Новая папка\lisa_v_osennem_lesu_20140103_1762678051.jpg"/>
          <p:cNvPicPr>
            <a:picLocks noChangeAspect="1" noChangeArrowheads="1"/>
          </p:cNvPicPr>
          <p:nvPr/>
        </p:nvPicPr>
        <p:blipFill>
          <a:blip r:embed="rId4" cstate="print"/>
          <a:srcRect l="39911"/>
          <a:stretch>
            <a:fillRect/>
          </a:stretch>
        </p:blipFill>
        <p:spPr bwMode="auto">
          <a:xfrm>
            <a:off x="5220072" y="0"/>
            <a:ext cx="3521968" cy="329207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148" name="Picture 4" descr="C:\Users\надя\Desktop\Новая папка\picture_mirror.jpg"/>
          <p:cNvPicPr>
            <a:picLocks noChangeAspect="1" noChangeArrowheads="1"/>
          </p:cNvPicPr>
          <p:nvPr/>
        </p:nvPicPr>
        <p:blipFill>
          <a:blip r:embed="rId5" cstate="print"/>
          <a:srcRect l="8407" r="2477"/>
          <a:stretch>
            <a:fillRect/>
          </a:stretch>
        </p:blipFill>
        <p:spPr bwMode="auto">
          <a:xfrm>
            <a:off x="395536" y="3429000"/>
            <a:ext cx="3816424" cy="321538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149" name="Picture 5" descr="C:\Users\надя\Desktop\Новая папка\1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573016"/>
            <a:ext cx="4106399" cy="307979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987824" y="-315416"/>
            <a:ext cx="3070071" cy="7017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5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5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дя\Documents\СТАРШИЙ ВОСПИТАТЕЛЬ\улей\2c7c42bd8eb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надя\Desktop\Новая папка\1371805474_jivotnit_positiv_49_77.jpg"/>
          <p:cNvPicPr>
            <a:picLocks noChangeAspect="1" noChangeArrowheads="1"/>
          </p:cNvPicPr>
          <p:nvPr/>
        </p:nvPicPr>
        <p:blipFill>
          <a:blip r:embed="rId3" cstate="print"/>
          <a:srcRect l="15981" t="5649" r="5901" b="7665"/>
          <a:stretch>
            <a:fillRect/>
          </a:stretch>
        </p:blipFill>
        <p:spPr bwMode="auto">
          <a:xfrm>
            <a:off x="251520" y="260648"/>
            <a:ext cx="8617515" cy="59766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1" name="Picture 3" descr="C:\Users\надя\Desktop\Новая папка\c8db3f2185b0b3362c752a4323cf4d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" y="-54006"/>
            <a:ext cx="8992999" cy="674474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43808" y="-747464"/>
            <a:ext cx="3390672" cy="7786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0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0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дя\Documents\СТАРШИЙ ВОСПИТАТЕЛЬ\улей\2c7c42bd8eb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надя\Desktop\Новая папка\3388225-fc19a5cb49dd12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04664"/>
            <a:ext cx="8964996" cy="597666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50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надя</cp:lastModifiedBy>
  <cp:revision>6</cp:revision>
  <dcterms:created xsi:type="dcterms:W3CDTF">2014-06-08T18:24:23Z</dcterms:created>
  <dcterms:modified xsi:type="dcterms:W3CDTF">2014-06-24T16:03:25Z</dcterms:modified>
</cp:coreProperties>
</file>