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4" r:id="rId3"/>
    <p:sldMasterId id="2147483676" r:id="rId4"/>
    <p:sldMasterId id="2147483687" r:id="rId5"/>
    <p:sldMasterId id="2147483830" r:id="rId6"/>
  </p:sldMasterIdLst>
  <p:notesMasterIdLst>
    <p:notesMasterId r:id="rId24"/>
  </p:notesMasterIdLst>
  <p:sldIdLst>
    <p:sldId id="256" r:id="rId7"/>
    <p:sldId id="257" r:id="rId8"/>
    <p:sldId id="262" r:id="rId9"/>
    <p:sldId id="263" r:id="rId10"/>
    <p:sldId id="274" r:id="rId11"/>
    <p:sldId id="275" r:id="rId12"/>
    <p:sldId id="276" r:id="rId13"/>
    <p:sldId id="277" r:id="rId14"/>
    <p:sldId id="278" r:id="rId15"/>
    <p:sldId id="270" r:id="rId16"/>
    <p:sldId id="271" r:id="rId17"/>
    <p:sldId id="272" r:id="rId18"/>
    <p:sldId id="268" r:id="rId19"/>
    <p:sldId id="269" r:id="rId20"/>
    <p:sldId id="265" r:id="rId21"/>
    <p:sldId id="266" r:id="rId22"/>
    <p:sldId id="273"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6714" autoAdjust="0"/>
  </p:normalViewPr>
  <p:slideViewPr>
    <p:cSldViewPr>
      <p:cViewPr varScale="1">
        <p:scale>
          <a:sx n="63" d="100"/>
          <a:sy n="63" d="100"/>
        </p:scale>
        <p:origin x="-16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BA76A7-54C9-4973-8A0A-F835204247C6}" type="datetimeFigureOut">
              <a:rPr lang="ru-RU"/>
              <a:pPr>
                <a:defRPr/>
              </a:pPr>
              <a:t>19.03.2014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7E5F4F-93F3-4336-8E02-1B60BFF959A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7EE42-6F73-48F2-8428-436086B29289}" type="slidenum">
              <a:rPr lang="ru-RU" smtClean="0"/>
              <a:pPr fontAlgn="base">
                <a:spcBef>
                  <a:spcPct val="0"/>
                </a:spcBef>
                <a:spcAft>
                  <a:spcPct val="0"/>
                </a:spcAft>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0" descr="blue-bar.png"/>
          <p:cNvPicPr>
            <a:picLocks noChangeAspect="1"/>
          </p:cNvPicPr>
          <p:nvPr/>
        </p:nvPicPr>
        <p:blipFill>
          <a:blip r:embed="rId3" cstate="print"/>
          <a:srcRect/>
          <a:stretch>
            <a:fillRect/>
          </a:stretch>
        </p:blipFill>
        <p:spPr bwMode="auto">
          <a:xfrm>
            <a:off x="0" y="1700213"/>
            <a:ext cx="9144000" cy="1905000"/>
          </a:xfrm>
          <a:prstGeom prst="rect">
            <a:avLst/>
          </a:prstGeom>
          <a:noFill/>
          <a:ln w="9525">
            <a:noFill/>
            <a:miter lim="800000"/>
            <a:headEnd/>
            <a:tailEnd/>
          </a:ln>
        </p:spPr>
      </p:pic>
      <p:pic>
        <p:nvPicPr>
          <p:cNvPr id="5" name="Picture 7" descr="blue-bar.png"/>
          <p:cNvPicPr>
            <a:picLocks noChangeAspect="1"/>
          </p:cNvPicPr>
          <p:nvPr/>
        </p:nvPicPr>
        <p:blipFill>
          <a:blip r:embed="rId4" cstate="print"/>
          <a:srcRect/>
          <a:stretch>
            <a:fillRect/>
          </a:stretch>
        </p:blipFill>
        <p:spPr bwMode="auto">
          <a:xfrm>
            <a:off x="0" y="6019800"/>
            <a:ext cx="9144000" cy="838200"/>
          </a:xfrm>
          <a:prstGeom prst="rect">
            <a:avLst/>
          </a:prstGeom>
          <a:noFill/>
          <a:ln w="9525">
            <a:noFill/>
            <a:miter lim="800000"/>
            <a:headEnd/>
            <a:tailEnd/>
          </a:ln>
        </p:spPr>
      </p:pic>
      <p:pic>
        <p:nvPicPr>
          <p:cNvPr id="6" name="Picture 2" descr="C:\Program Files\Microsoft Resource DVD Artwork\DVD_ART\BoxShots_Logos\MICROSOFT\Microsoft Logo Black.png"/>
          <p:cNvPicPr>
            <a:picLocks noChangeAspect="1" noChangeArrowheads="1"/>
          </p:cNvPicPr>
          <p:nvPr/>
        </p:nvPicPr>
        <p:blipFill>
          <a:blip r:embed="rId5" cstate="print"/>
          <a:srcRect/>
          <a:stretch>
            <a:fillRect/>
          </a:stretch>
        </p:blipFill>
        <p:spPr bwMode="auto">
          <a:xfrm>
            <a:off x="7704138" y="6443663"/>
            <a:ext cx="1219200" cy="201612"/>
          </a:xfrm>
          <a:prstGeom prst="rect">
            <a:avLst/>
          </a:prstGeom>
          <a:noFill/>
          <a:ln w="9525">
            <a:noFill/>
            <a:miter lim="800000"/>
            <a:headEnd/>
            <a:tailEnd/>
          </a:ln>
        </p:spPr>
      </p:pic>
      <p:sp>
        <p:nvSpPr>
          <p:cNvPr id="2" name="Title 1"/>
          <p:cNvSpPr>
            <a:spLocks noGrp="1"/>
          </p:cNvSpPr>
          <p:nvPr>
            <p:ph type="ctrTitle"/>
          </p:nvPr>
        </p:nvSpPr>
        <p:spPr>
          <a:xfrm>
            <a:off x="381000" y="1905000"/>
            <a:ext cx="7681913" cy="1523495"/>
          </a:xfrm>
        </p:spPr>
        <p:txBody>
          <a:bodyPr anchor="ctr" anchorCtr="0">
            <a:noAutofit/>
          </a:bodyPr>
          <a:lstStyle>
            <a:lvl1pPr>
              <a:lnSpc>
                <a:spcPct val="90000"/>
              </a:lnSpc>
              <a:defRPr sz="5400"/>
            </a:lvl1pPr>
          </a:lstStyle>
          <a:p>
            <a:r>
              <a:rPr lang="ru-RU" smtClean="0"/>
              <a:t>Образец заголовка</a:t>
            </a:r>
            <a:endParaRPr lang="ru-RU" dirty="0"/>
          </a:p>
        </p:txBody>
      </p:sp>
      <p:sp>
        <p:nvSpPr>
          <p:cNvPr id="3" name="Subtitle 2"/>
          <p:cNvSpPr>
            <a:spLocks noGrp="1"/>
          </p:cNvSpPr>
          <p:nvPr>
            <p:ph type="subTitle" idx="1"/>
          </p:nvPr>
        </p:nvSpPr>
        <p:spPr>
          <a:xfrm>
            <a:off x="381000" y="3881735"/>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spd="med" advTm="4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Tree>
  </p:cSld>
  <p:clrMapOvr>
    <a:masterClrMapping/>
  </p:clrMapOvr>
  <p:transition spd="med" advTm="4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advTm="4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ru-RU" smtClean="0"/>
              <a:t>Образец заголовка</a:t>
            </a:r>
            <a:endParaRPr lang="ru-RU"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advTm="4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ru-RU" smtClean="0"/>
              <a:t>Образец заголовка</a:t>
            </a:r>
            <a:endParaRPr lang="ru-RU"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ru-RU" smtClean="0"/>
              <a:t>Образец текста</a:t>
            </a:r>
          </a:p>
        </p:txBody>
      </p:sp>
    </p:spTree>
  </p:cSld>
  <p:clrMapOvr>
    <a:masterClrMapping/>
  </p:clrMapOvr>
  <p:transition spd="med" advTm="4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advTm="4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advTm="4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advTm="4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72886" y="-35356"/>
            <a:ext cx="7690114" cy="1384994"/>
          </a:xfrm>
        </p:spPr>
        <p:txBody>
          <a:bodyPr>
            <a:noAutofit/>
            <a:scene3d>
              <a:camera prst="orthographicFront"/>
              <a:lightRig rig="flat" dir="t"/>
            </a:scene3d>
            <a:sp3d>
              <a:contourClr>
                <a:srgbClr val="F4A234"/>
              </a:contourClr>
            </a:sp3d>
          </a:bodyPr>
          <a:lstStyle>
            <a:lvl1pPr marL="0" indent="0" algn="r">
              <a:buFont typeface="Arial" pitchFamily="34" charset="0"/>
              <a:buNone/>
              <a:defRPr kumimoji="0" lang="en-US" sz="9600" b="1" i="1" u="none" strike="noStrike" kern="1200" cap="none" spc="-300" normalizeH="0" baseline="0" noProof="0" dirty="0" smtClean="0">
                <a:ln w="11430">
                  <a:noFill/>
                </a:ln>
                <a:gradFill>
                  <a:gsLst>
                    <a:gs pos="0">
                      <a:schemeClr val="accent2">
                        <a:alpha val="60000"/>
                      </a:schemeClr>
                    </a:gs>
                    <a:gs pos="100000">
                      <a:schemeClr val="accent2">
                        <a:lumMod val="50000"/>
                        <a:alpha val="56000"/>
                      </a:schemeClr>
                    </a:gs>
                  </a:gsLst>
                  <a:lin ang="16200000" scaled="1"/>
                </a:gradFill>
                <a:effectLst/>
                <a:uLnTx/>
                <a:uFillTx/>
                <a:latin typeface="Segoe" pitchFamily="34" charset="0"/>
                <a:ea typeface="+mn-ea"/>
                <a:cs typeface="+mn-cs"/>
              </a:defRPr>
            </a:lvl1pPr>
          </a:lstStyle>
          <a:p>
            <a:pPr lvl="0"/>
            <a:r>
              <a:rPr lang="ru-RU" smtClean="0"/>
              <a:t>Образец текста</a:t>
            </a:r>
          </a:p>
        </p:txBody>
      </p:sp>
      <p:sp>
        <p:nvSpPr>
          <p:cNvPr id="5" name="Title 1"/>
          <p:cNvSpPr>
            <a:spLocks noGrp="1"/>
          </p:cNvSpPr>
          <p:nvPr>
            <p:ph type="ctrTitle"/>
          </p:nvPr>
        </p:nvSpPr>
        <p:spPr>
          <a:xfrm>
            <a:off x="1370013"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6"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advTm="400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7"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6" name="Picture 9" descr="blue-bar.png"/>
          <p:cNvPicPr>
            <a:picLocks noChangeAspect="1"/>
          </p:cNvPicPr>
          <p:nvPr/>
        </p:nvPicPr>
        <p:blipFill>
          <a:blip r:embed="rId4" cstate="print"/>
          <a:srcRect/>
          <a:stretch>
            <a:fillRect/>
          </a:stretch>
        </p:blipFill>
        <p:spPr bwMode="auto">
          <a:xfrm>
            <a:off x="0" y="1700213"/>
            <a:ext cx="9144000" cy="1905000"/>
          </a:xfrm>
          <a:prstGeom prst="rect">
            <a:avLst/>
          </a:prstGeom>
          <a:noFill/>
          <a:ln w="9525">
            <a:noFill/>
            <a:miter lim="800000"/>
            <a:headEnd/>
            <a:tailEnd/>
          </a:ln>
        </p:spPr>
      </p:pic>
      <p:pic>
        <p:nvPicPr>
          <p:cNvPr id="8" name="Picture 2" descr="C:\Program Files\Microsoft Resource DVD Artwork\DVD_ART\Artwork_Imagery\Shapes and Graphics\Line\faded white line.png"/>
          <p:cNvPicPr>
            <a:picLocks noChangeAspect="1" noChangeArrowheads="1"/>
          </p:cNvPicPr>
          <p:nvPr/>
        </p:nvPicPr>
        <p:blipFill>
          <a:blip r:embed="rId5" cstate="print"/>
          <a:srcRect l="53450" t="-139995"/>
          <a:stretch>
            <a:fillRect/>
          </a:stretch>
        </p:blipFill>
        <p:spPr bwMode="auto">
          <a:xfrm>
            <a:off x="0" y="6054725"/>
            <a:ext cx="4048125" cy="44450"/>
          </a:xfrm>
          <a:prstGeom prst="rect">
            <a:avLst/>
          </a:prstGeom>
          <a:noFill/>
          <a:ln w="9525">
            <a:noFill/>
            <a:miter lim="800000"/>
            <a:headEnd/>
            <a:tailEnd/>
          </a:ln>
        </p:spPr>
      </p:pic>
      <p:sp>
        <p:nvSpPr>
          <p:cNvPr id="2" name="Title 1"/>
          <p:cNvSpPr>
            <a:spLocks noGrp="1"/>
          </p:cNvSpPr>
          <p:nvPr>
            <p:ph type="ctrTitle"/>
          </p:nvPr>
        </p:nvSpPr>
        <p:spPr>
          <a:xfrm>
            <a:off x="381000" y="1905000"/>
            <a:ext cx="7043208" cy="1523494"/>
          </a:xfrm>
        </p:spPr>
        <p:txBody>
          <a:bodyPr anchor="ctr" anchorCtr="0">
            <a:noAutofit/>
          </a:bodyPr>
          <a:lstStyle>
            <a:lvl1pPr>
              <a:lnSpc>
                <a:spcPct val="90000"/>
              </a:lnSpc>
              <a:defRPr sz="5400"/>
            </a:lvl1pPr>
          </a:lstStyle>
          <a:p>
            <a:r>
              <a:rPr lang="ru-RU" smtClean="0"/>
              <a:t>Образец заголовка</a:t>
            </a:r>
            <a:endParaRPr lang="ru-RU" dirty="0"/>
          </a:p>
        </p:txBody>
      </p:sp>
      <p:sp>
        <p:nvSpPr>
          <p:cNvPr id="3" name="Subtitle 2"/>
          <p:cNvSpPr>
            <a:spLocks noGrp="1"/>
          </p:cNvSpPr>
          <p:nvPr>
            <p:ph type="subTitle" idx="1"/>
          </p:nvPr>
        </p:nvSpPr>
        <p:spPr>
          <a:xfrm>
            <a:off x="381000" y="3881735"/>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ru-RU" dirty="0"/>
          </a:p>
        </p:txBody>
      </p:sp>
      <p:sp>
        <p:nvSpPr>
          <p:cNvPr id="7" name="Text Placeholder 6"/>
          <p:cNvSpPr>
            <a:spLocks noGrp="1"/>
          </p:cNvSpPr>
          <p:nvPr>
            <p:ph type="body" sz="quarter" idx="10"/>
          </p:nvPr>
        </p:nvSpPr>
        <p:spPr>
          <a:xfrm>
            <a:off x="1072886" y="506698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25400">
                  <a:noFill/>
                </a:ln>
                <a:solidFill>
                  <a:schemeClr val="tx1"/>
                </a:solidFill>
                <a:effectLst>
                  <a:outerShdw blurRad="50800" dist="38100" dir="2700000" algn="tl" rotWithShape="0">
                    <a:schemeClr val="bg2">
                      <a:lumMod val="50000"/>
                      <a:alpha val="40000"/>
                    </a:schemeClr>
                  </a:outerShdw>
                </a:effectLst>
                <a:uLnTx/>
                <a:uFillTx/>
                <a:latin typeface="Segoe" pitchFamily="34" charset="0"/>
                <a:ea typeface="+mn-ea"/>
                <a:cs typeface="+mn-cs"/>
              </a:defRPr>
            </a:lvl1pPr>
          </a:lstStyle>
          <a:p>
            <a:pPr lvl="0"/>
            <a:r>
              <a:rPr lang="ru-RU" smtClean="0"/>
              <a:t>Образец текста</a:t>
            </a:r>
          </a:p>
        </p:txBody>
      </p:sp>
    </p:spTree>
  </p:cSld>
  <p:clrMapOvr>
    <a:masterClrMapping/>
  </p:clrMapOvr>
  <p:transition spd="med" advTm="4000">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spd="med" advTm="4000">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advTm="4000">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ru-RU" smtClean="0"/>
              <a:t>Образец текста</a:t>
            </a:r>
          </a:p>
        </p:txBody>
      </p:sp>
    </p:spTree>
  </p:cSld>
  <p:clrMapOvr>
    <a:masterClrMapping/>
  </p:clrMapOvr>
  <p:transition spd="med" advTm="4000">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advTm="4000">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1">
    <p:bg>
      <p:bgPr>
        <a:solidFill>
          <a:schemeClr val="tx1"/>
        </a:solidFill>
        <a:effectLst/>
      </p:bgPr>
    </p:bg>
    <p:spTree>
      <p:nvGrpSpPr>
        <p:cNvPr id="1" name=""/>
        <p:cNvGrpSpPr/>
        <p:nvPr/>
      </p:nvGrpSpPr>
      <p:grpSpPr>
        <a:xfrm>
          <a:off x="0" y="0"/>
          <a:ext cx="0" cy="0"/>
          <a:chOff x="0" y="0"/>
          <a:chExt cx="0" cy="0"/>
        </a:xfrm>
      </p:grpSpPr>
      <p:pic>
        <p:nvPicPr>
          <p:cNvPr id="2" name="Picture 6" descr="chapter-1.jpg"/>
          <p:cNvPicPr>
            <a:picLocks noChangeAspect="1"/>
          </p:cNvPicPr>
          <p:nvPr/>
        </p:nvPicPr>
        <p:blipFill>
          <a:blip r:embed="rId2" cstate="print"/>
          <a:srcRect/>
          <a:stretch>
            <a:fillRect/>
          </a:stretch>
        </p:blipFill>
        <p:spPr bwMode="auto">
          <a:xfrm>
            <a:off x="0" y="0"/>
            <a:ext cx="5495925" cy="6858000"/>
          </a:xfrm>
          <a:prstGeom prst="rect">
            <a:avLst/>
          </a:prstGeom>
          <a:noFill/>
          <a:ln w="9525">
            <a:noFill/>
            <a:miter lim="800000"/>
            <a:headEnd/>
            <a:tailEnd/>
          </a:ln>
        </p:spPr>
      </p:pic>
      <p:pic>
        <p:nvPicPr>
          <p:cNvPr id="3" name="Picture 3"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advTm="4000">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8CFA630-13BB-46C4-BD44-B2C5F9B66074}" type="datetimeFigureOut">
              <a:rPr lang="en-US" smtClean="0"/>
              <a:pPr/>
              <a:t>3/19/2014</a:t>
            </a:fld>
            <a:endParaRPr lang="en-US" dirty="0">
              <a:solidFill>
                <a:srgbClr val="FFFFFF"/>
              </a:solidFill>
            </a:endParaRPr>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dirty="0">
              <a:solidFill>
                <a:srgbClr val="FFFFFF"/>
              </a:solidFill>
            </a:endParaRPr>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C5217A8-0E06-4059-AC45-433E2E67A85D}" type="slidenum">
              <a:rPr kumimoji="0" lang="en-US" smtClean="0"/>
              <a:pPr/>
              <a:t>‹#›</a:t>
            </a:fld>
            <a:endParaRPr kumimoji="0" lang="en-US" dirty="0">
              <a:solidFill>
                <a:srgbClr val="FFFFFF"/>
              </a:solidFill>
            </a:endParaRPr>
          </a:p>
        </p:txBody>
      </p:sp>
    </p:spTree>
  </p:cSld>
  <p:clrMapOvr>
    <a:masterClrMapping/>
  </p:clrMapOvr>
  <p:transition spd="med" advTm="4000">
    <p:wedg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8CFA630-13BB-46C4-BD44-B2C5F9B66074}" type="datetimeFigureOut">
              <a:rPr lang="en-US" smtClean="0"/>
              <a:pPr/>
              <a:t>3/19/2014</a:t>
            </a:fld>
            <a:endParaRPr lang="en-US"/>
          </a:p>
        </p:txBody>
      </p:sp>
      <p:sp>
        <p:nvSpPr>
          <p:cNvPr id="5" name="Нижний колонтитул 4"/>
          <p:cNvSpPr>
            <a:spLocks noGrp="1"/>
          </p:cNvSpPr>
          <p:nvPr>
            <p:ph type="ftr" sz="quarter" idx="11"/>
          </p:nvPr>
        </p:nvSpPr>
        <p:spPr>
          <a:xfrm>
            <a:off x="457200" y="6480969"/>
            <a:ext cx="4260056" cy="300831"/>
          </a:xfrm>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transition spd="med" advTm="4000">
    <p:wedg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8CFA630-13BB-46C4-BD44-B2C5F9B66074}" type="datetimeFigureOut">
              <a:rPr lang="en-US" smtClean="0"/>
              <a:pPr/>
              <a:t>3/19/2014</a:t>
            </a:fld>
            <a:endParaRPr lang="en-US">
              <a:solidFill>
                <a:schemeClr val="tx2"/>
              </a:solidFill>
            </a:endParaRPr>
          </a:p>
        </p:txBody>
      </p:sp>
      <p:sp>
        <p:nvSpPr>
          <p:cNvPr id="5" name="Нижний колонтитул 4"/>
          <p:cNvSpPr>
            <a:spLocks noGrp="1"/>
          </p:cNvSpPr>
          <p:nvPr>
            <p:ph type="ftr" sz="quarter" idx="11"/>
          </p:nvPr>
        </p:nvSpPr>
        <p:spPr>
          <a:xfrm>
            <a:off x="2619376" y="6480969"/>
            <a:ext cx="4260056" cy="300831"/>
          </a:xfrm>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a:xfrm>
            <a:off x="8451056" y="809624"/>
            <a:ext cx="502920" cy="300831"/>
          </a:xfrm>
        </p:spPr>
        <p:txBody>
          <a:bodyPr/>
          <a:lstStyle/>
          <a:p>
            <a:fld id="{BC5217A8-0E06-4059-AC45-433E2E67A85D}" type="slidenum">
              <a:rPr kumimoji="0" lang="en-US" smtClean="0"/>
              <a:pPr/>
              <a:t>‹#›</a:t>
            </a:fld>
            <a:endParaRPr kumimoji="0" lang="en-US"/>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med" advTm="4000">
    <p:wedg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8CFA630-13BB-46C4-BD44-B2C5F9B66074}" type="datetimeFigureOut">
              <a:rPr lang="en-US" smtClean="0"/>
              <a:pPr/>
              <a:t>3/19/2014</a:t>
            </a:fld>
            <a:endParaRPr lang="en-US"/>
          </a:p>
        </p:txBody>
      </p:sp>
      <p:sp>
        <p:nvSpPr>
          <p:cNvPr id="6" name="Нижний колонтитул 5"/>
          <p:cNvSpPr>
            <a:spLocks noGrp="1"/>
          </p:cNvSpPr>
          <p:nvPr>
            <p:ph type="ftr" sz="quarter" idx="11"/>
          </p:nvPr>
        </p:nvSpPr>
        <p:spPr>
          <a:xfrm>
            <a:off x="457200" y="6480969"/>
            <a:ext cx="4260056" cy="301752"/>
          </a:xfrm>
        </p:spPr>
        <p:txBody>
          <a:bodyPr/>
          <a:lstStyle/>
          <a:p>
            <a:endParaRPr kumimoji="0" lang="en-US"/>
          </a:p>
        </p:txBody>
      </p:sp>
      <p:sp>
        <p:nvSpPr>
          <p:cNvPr id="7" name="Номер слайда 6"/>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transition spd="med" advTm="4000">
    <p:wedg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8CFA630-13BB-46C4-BD44-B2C5F9B66074}" type="datetimeFigureOut">
              <a:rPr lang="en-US" smtClean="0"/>
              <a:pPr/>
              <a:t>3/19/2014</a:t>
            </a:fld>
            <a:endParaRPr lang="en-US"/>
          </a:p>
        </p:txBody>
      </p:sp>
      <p:sp>
        <p:nvSpPr>
          <p:cNvPr id="8" name="Нижний колонтитул 7"/>
          <p:cNvSpPr>
            <a:spLocks noGrp="1"/>
          </p:cNvSpPr>
          <p:nvPr>
            <p:ph type="ftr" sz="quarter" idx="11"/>
          </p:nvPr>
        </p:nvSpPr>
        <p:spPr>
          <a:xfrm>
            <a:off x="457200" y="6480969"/>
            <a:ext cx="4261104" cy="301752"/>
          </a:xfrm>
        </p:spPr>
        <p:txBody>
          <a:bodyPr/>
          <a:lstStyle/>
          <a:p>
            <a:endParaRPr kumimoji="0" lang="en-US"/>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C5217A8-0E06-4059-AC45-433E2E67A85D}"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advTm="4000">
    <p:wedg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CFA630-13BB-46C4-BD44-B2C5F9B66074}" type="datetimeFigureOut">
              <a:rPr lang="en-US" smtClean="0"/>
              <a:pPr/>
              <a:t>3/19/2014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transition spd="med" advTm="4000">
    <p:wedg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8CFA630-13BB-46C4-BD44-B2C5F9B66074}" type="datetimeFigureOut">
              <a:rPr lang="en-US" smtClean="0"/>
              <a:pPr/>
              <a:t>3/19/2014</a:t>
            </a:fld>
            <a:endParaRPr lang="en-US" dirty="0">
              <a:solidFill>
                <a:schemeClr val="tx2"/>
              </a:solidFill>
            </a:endParaRPr>
          </a:p>
        </p:txBody>
      </p:sp>
      <p:sp>
        <p:nvSpPr>
          <p:cNvPr id="3" name="Нижний колонтитул 2"/>
          <p:cNvSpPr>
            <a:spLocks noGrp="1"/>
          </p:cNvSpPr>
          <p:nvPr>
            <p:ph type="ftr" sz="quarter" idx="11"/>
          </p:nvPr>
        </p:nvSpPr>
        <p:spPr>
          <a:xfrm>
            <a:off x="457200" y="6481890"/>
            <a:ext cx="4260056" cy="300831"/>
          </a:xfrm>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transition spd="med" advTm="4000">
    <p:wedg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8CFA630-13BB-46C4-BD44-B2C5F9B66074}" type="datetimeFigureOut">
              <a:rPr lang="en-US" smtClean="0"/>
              <a:pPr/>
              <a:t>3/19/2014</a:t>
            </a:fld>
            <a:endParaRPr lang="en-US"/>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C5217A8-0E06-4059-AC45-433E2E67A85D}"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advTm="4000">
    <p:wedg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8CFA630-13BB-46C4-BD44-B2C5F9B66074}" type="datetimeFigureOut">
              <a:rPr lang="en-US" smtClean="0"/>
              <a:pPr/>
              <a:t>3/19/2014</a:t>
            </a:fld>
            <a:endParaRPr lang="en-US"/>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C5217A8-0E06-4059-AC45-433E2E67A85D}"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advTm="4000">
    <p:wedg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3/19/2014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transition spd="med" advTm="4000">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tx1"/>
        </a:solidFill>
        <a:effectLst/>
      </p:bgPr>
    </p:bg>
    <p:spTree>
      <p:nvGrpSpPr>
        <p:cNvPr id="1" name=""/>
        <p:cNvGrpSpPr/>
        <p:nvPr/>
      </p:nvGrpSpPr>
      <p:grpSpPr>
        <a:xfrm>
          <a:off x="0" y="0"/>
          <a:ext cx="0" cy="0"/>
          <a:chOff x="0" y="0"/>
          <a:chExt cx="0" cy="0"/>
        </a:xfrm>
      </p:grpSpPr>
      <p:pic>
        <p:nvPicPr>
          <p:cNvPr id="2" name="Picture 6" descr="chapter-2.jpg"/>
          <p:cNvPicPr>
            <a:picLocks noChangeAspect="1"/>
          </p:cNvPicPr>
          <p:nvPr/>
        </p:nvPicPr>
        <p:blipFill>
          <a:blip r:embed="rId2" cstate="print"/>
          <a:srcRect/>
          <a:stretch>
            <a:fillRect/>
          </a:stretch>
        </p:blipFill>
        <p:spPr bwMode="auto">
          <a:xfrm>
            <a:off x="0" y="0"/>
            <a:ext cx="5495925" cy="6858000"/>
          </a:xfrm>
          <a:prstGeom prst="rect">
            <a:avLst/>
          </a:prstGeom>
          <a:noFill/>
          <a:ln w="9525">
            <a:noFill/>
            <a:miter lim="800000"/>
            <a:headEnd/>
            <a:tailEnd/>
          </a:ln>
        </p:spPr>
      </p:pic>
      <p:pic>
        <p:nvPicPr>
          <p:cNvPr id="3" name="Picture 3"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advTm="4000">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3/19/2014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transition spd="med" advTm="4000">
    <p:wedg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4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tx1"/>
        </a:solidFill>
        <a:effectLst/>
      </p:bgPr>
    </p:bg>
    <p:spTree>
      <p:nvGrpSpPr>
        <p:cNvPr id="1" name=""/>
        <p:cNvGrpSpPr/>
        <p:nvPr/>
      </p:nvGrpSpPr>
      <p:grpSpPr>
        <a:xfrm>
          <a:off x="0" y="0"/>
          <a:ext cx="0" cy="0"/>
          <a:chOff x="0" y="0"/>
          <a:chExt cx="0" cy="0"/>
        </a:xfrm>
      </p:grpSpPr>
      <p:pic>
        <p:nvPicPr>
          <p:cNvPr id="2" name="Picture 4" descr="chapter-3.jpg"/>
          <p:cNvPicPr>
            <a:picLocks noChangeAspect="1"/>
          </p:cNvPicPr>
          <p:nvPr/>
        </p:nvPicPr>
        <p:blipFill>
          <a:blip r:embed="rId2" cstate="print"/>
          <a:srcRect/>
          <a:stretch>
            <a:fillRect/>
          </a:stretch>
        </p:blipFill>
        <p:spPr bwMode="auto">
          <a:xfrm>
            <a:off x="0" y="0"/>
            <a:ext cx="5495925" cy="6858000"/>
          </a:xfrm>
          <a:prstGeom prst="rect">
            <a:avLst/>
          </a:prstGeom>
          <a:noFill/>
          <a:ln w="9525">
            <a:noFill/>
            <a:miter lim="800000"/>
            <a:headEnd/>
            <a:tailEnd/>
          </a:ln>
        </p:spPr>
      </p:pic>
      <p:pic>
        <p:nvPicPr>
          <p:cNvPr id="3" name="Picture 5"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advTm="4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advTm="4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advTm="4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advTm="4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advTm="4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ru-RU" dirty="0"/>
          </a:p>
        </p:txBody>
      </p:sp>
      <p:sp>
        <p:nvSpPr>
          <p:cNvPr id="3" name="Text Placeholder 2"/>
          <p:cNvSpPr>
            <a:spLocks noGrp="1"/>
          </p:cNvSpPr>
          <p:nvPr>
            <p:ph type="body" idx="1"/>
          </p:nvPr>
        </p:nvSpPr>
        <p:spPr>
          <a:xfrm>
            <a:off x="381000" y="1412875"/>
            <a:ext cx="8382000" cy="2135188"/>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36" r:id="rId6"/>
    <p:sldLayoutId id="2147483737" r:id="rId7"/>
    <p:sldLayoutId id="2147483738" r:id="rId8"/>
    <p:sldLayoutId id="2147483739" r:id="rId9"/>
    <p:sldLayoutId id="2147483740" r:id="rId10"/>
    <p:sldLayoutId id="2147483741" r:id="rId11"/>
    <p:sldLayoutId id="2147483755" r:id="rId12"/>
    <p:sldLayoutId id="2147483756" r:id="rId13"/>
  </p:sldLayoutIdLst>
  <p:transition spd="med" advTm="4000">
    <p:wedge/>
  </p:transition>
  <p:txStyles>
    <p:titleStyle>
      <a:lvl1pPr algn="l" defTabSz="912813" rtl="0" eaLnBrk="1" fontAlgn="base" hangingPunct="1">
        <a:lnSpc>
          <a:spcPct val="90000"/>
        </a:lnSpc>
        <a:spcBef>
          <a:spcPct val="0"/>
        </a:spcBef>
        <a:spcAft>
          <a:spcPct val="0"/>
        </a:spcAft>
        <a:defRPr lang="en-US" sz="4800" kern="1200" spc="-150" dirty="0">
          <a:ln w="3175">
            <a:noFill/>
          </a:ln>
          <a:solidFill>
            <a:schemeClr val="tx1"/>
          </a:solidFill>
          <a:effectLst>
            <a:outerShdw blurRad="38100" dist="38100" dir="2700000" algn="tl">
              <a:srgbClr val="000000">
                <a:alpha val="43137"/>
              </a:srgbClr>
            </a:outerShdw>
          </a:effectLst>
          <a:latin typeface="Trebuchet MS"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460375" indent="-460375" algn="l" defTabSz="912813" rtl="0" eaLnBrk="1" fontAlgn="base" hangingPunct="1">
        <a:lnSpc>
          <a:spcPct val="90000"/>
        </a:lnSpc>
        <a:spcBef>
          <a:spcPct val="20000"/>
        </a:spcBef>
        <a:spcAft>
          <a:spcPct val="0"/>
        </a:spcAft>
        <a:buBlip>
          <a:blip r:embed="rId16"/>
        </a:buBlip>
        <a:defRPr sz="3200" kern="1200">
          <a:solidFill>
            <a:schemeClr val="tx1"/>
          </a:solidFill>
          <a:effectLst>
            <a:outerShdw blurRad="38100" dist="38100" dir="2700000" algn="tl">
              <a:srgbClr val="000000">
                <a:alpha val="43137"/>
              </a:srgbClr>
            </a:outerShdw>
          </a:effectLst>
          <a:latin typeface="Trebuchet MS" pitchFamily="34" charset="0"/>
          <a:ea typeface="+mn-ea"/>
          <a:cs typeface="+mn-cs"/>
        </a:defRPr>
      </a:lvl1pPr>
      <a:lvl2pPr marL="854075" indent="-393700" algn="l" defTabSz="912813" rtl="0" eaLnBrk="1" fontAlgn="base" hangingPunct="1">
        <a:lnSpc>
          <a:spcPct val="90000"/>
        </a:lnSpc>
        <a:spcBef>
          <a:spcPct val="20000"/>
        </a:spcBef>
        <a:spcAft>
          <a:spcPct val="0"/>
        </a:spcAft>
        <a:buBlip>
          <a:blip r:embed="rId17"/>
        </a:buBlip>
        <a:defRPr sz="2800" kern="1200">
          <a:solidFill>
            <a:schemeClr val="tx1"/>
          </a:solidFill>
          <a:effectLst>
            <a:outerShdw blurRad="38100" dist="38100" dir="2700000" algn="tl">
              <a:srgbClr val="000000">
                <a:alpha val="43137"/>
              </a:srgbClr>
            </a:outerShdw>
          </a:effectLst>
          <a:latin typeface="Trebuchet MS" pitchFamily="34" charset="0"/>
          <a:ea typeface="+mn-ea"/>
          <a:cs typeface="+mn-cs"/>
        </a:defRPr>
      </a:lvl2pPr>
      <a:lvl3pPr marL="1258888" indent="-404813"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3pPr>
      <a:lvl4pPr marL="1655763" indent="-396875"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4pPr>
      <a:lvl5pPr marL="1941513" indent="-400050"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6"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2" r:id="rId1"/>
    <p:sldLayoutId id="2147483761" r:id="rId2"/>
    <p:sldLayoutId id="2147483762" r:id="rId3"/>
  </p:sldLayoutIdLst>
  <p:transition spd="med" advTm="4000">
    <p:wedge/>
  </p:transition>
  <p:txStyles>
    <p:titleStyle>
      <a:lvl1pPr algn="l" defTabSz="912813" rtl="0" eaLnBrk="0" fontAlgn="base" hangingPunct="0">
        <a:lnSpc>
          <a:spcPct val="90000"/>
        </a:lnSpc>
        <a:spcBef>
          <a:spcPct val="0"/>
        </a:spcBef>
        <a:spcAft>
          <a:spcPct val="0"/>
        </a:spcAft>
        <a:defRPr lang="en-US" sz="4800" kern="1200" spc="-150" dirty="0">
          <a:ln w="3175">
            <a:noFill/>
          </a:ln>
          <a:solidFill>
            <a:schemeClr val="bg1"/>
          </a:solidFill>
          <a:effectLst>
            <a:outerShdw blurRad="38100" dist="38100" dir="2700000" algn="tl">
              <a:srgbClr val="000000">
                <a:alpha val="43137"/>
              </a:srgbClr>
            </a:outerShdw>
          </a:effectLst>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43" r:id="rId3"/>
    <p:sldLayoutId id="2147483744" r:id="rId4"/>
    <p:sldLayoutId id="2147483745" r:id="rId5"/>
    <p:sldLayoutId id="2147483746" r:id="rId6"/>
    <p:sldLayoutId id="2147483747" r:id="rId7"/>
    <p:sldLayoutId id="2147483748" r:id="rId8"/>
    <p:sldLayoutId id="2147483759" r:id="rId9"/>
    <p:sldLayoutId id="2147483760" r:id="rId10"/>
  </p:sldLayoutIdLst>
  <p:transition spd="med" advTm="4000">
    <p:wedg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253055"/>
              </a:gs>
              <a:gs pos="100000">
                <a:srgbClr val="5100A2"/>
              </a:gs>
            </a:gsLst>
            <a:lin ang="5400000" scaled="0"/>
          </a:gradFill>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514350" indent="-514350" algn="l" defTabSz="912813" rtl="0" eaLnBrk="0" fontAlgn="base" hangingPunct="0">
        <a:lnSpc>
          <a:spcPct val="90000"/>
        </a:lnSpc>
        <a:spcBef>
          <a:spcPct val="20000"/>
        </a:spcBef>
        <a:spcAft>
          <a:spcPct val="0"/>
        </a:spcAft>
        <a:buBlip>
          <a:blip r:embed="rId13"/>
        </a:buBlip>
        <a:defRPr sz="3200" kern="1200">
          <a:solidFill>
            <a:schemeClr val="tx1"/>
          </a:solidFill>
          <a:latin typeface="Trebuchet MS" pitchFamily="34" charset="0"/>
          <a:ea typeface="+mn-ea"/>
          <a:cs typeface="+mn-cs"/>
        </a:defRPr>
      </a:lvl1pPr>
      <a:lvl2pPr marL="1031875" indent="-514350" algn="l" defTabSz="912813" rtl="0" eaLnBrk="0" fontAlgn="base" hangingPunct="0">
        <a:lnSpc>
          <a:spcPct val="90000"/>
        </a:lnSpc>
        <a:spcBef>
          <a:spcPct val="20000"/>
        </a:spcBef>
        <a:spcAft>
          <a:spcPct val="0"/>
        </a:spcAft>
        <a:buBlip>
          <a:blip r:embed="rId13"/>
        </a:buBlip>
        <a:defRPr sz="2800" kern="1200">
          <a:solidFill>
            <a:schemeClr val="tx1"/>
          </a:solidFill>
          <a:latin typeface="Trebuchet MS" pitchFamily="34" charset="0"/>
          <a:ea typeface="+mn-ea"/>
          <a:cs typeface="+mn-cs"/>
        </a:defRPr>
      </a:lvl2pPr>
      <a:lvl3pPr marL="1371600"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3pPr>
      <a:lvl4pPr marL="1716088"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4pPr>
      <a:lvl5pPr marL="2062163"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r="-1000"/>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6"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49" r:id="rId1"/>
    <p:sldLayoutId id="2147483763" r:id="rId2"/>
    <p:sldLayoutId id="2147483764" r:id="rId3"/>
  </p:sldLayoutIdLst>
  <p:transition spd="med" advTm="4000">
    <p:wedg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3/19/2014</a:t>
            </a:fld>
            <a:endParaRPr lang="en-US"/>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ransition spd="med" advTm="4000">
    <p:wedge/>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285860"/>
            <a:ext cx="8429684" cy="4429156"/>
          </a:xfrm>
        </p:spPr>
        <p:txBody>
          <a:bodyPr>
            <a:normAutofit fontScale="90000"/>
          </a:bodyPr>
          <a:lstStyle/>
          <a:p>
            <a:pPr algn="r" defTabSz="914363" eaLnBrk="1" fontAlgn="auto" hangingPunct="1">
              <a:spcAft>
                <a:spcPts val="0"/>
              </a:spcAft>
              <a:defRPr/>
            </a:pP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Спринтерский бег</a:t>
            </a:r>
            <a:r>
              <a:rPr lang="ru-RU" sz="4800" dirty="0" smtClean="0"/>
              <a:t/>
            </a:r>
            <a:br>
              <a:rPr lang="ru-RU" sz="4800" dirty="0" smtClean="0"/>
            </a:br>
            <a:endParaRPr lang="ru-RU" sz="2800" dirty="0"/>
          </a:p>
        </p:txBody>
      </p:sp>
      <p:sp>
        <p:nvSpPr>
          <p:cNvPr id="6" name="TextBox 5"/>
          <p:cNvSpPr txBox="1"/>
          <p:nvPr/>
        </p:nvSpPr>
        <p:spPr>
          <a:xfrm>
            <a:off x="1331640" y="5877272"/>
            <a:ext cx="5155129" cy="830997"/>
          </a:xfrm>
          <a:prstGeom prst="rect">
            <a:avLst/>
          </a:prstGeom>
          <a:noFill/>
        </p:spPr>
        <p:txBody>
          <a:bodyPr wrap="none" rtlCol="0">
            <a:spAutoFit/>
          </a:bodyPr>
          <a:lstStyle/>
          <a:p>
            <a:r>
              <a:rPr lang="ru-RU" sz="2400" smtClean="0"/>
              <a:t>Выполнил тренер-преподаватель</a:t>
            </a:r>
            <a:endParaRPr lang="ru-RU" sz="2400" dirty="0" smtClean="0"/>
          </a:p>
          <a:p>
            <a:r>
              <a:rPr lang="ru-RU" sz="2400" dirty="0" smtClean="0"/>
              <a:t>Пахомова О.Ф.</a:t>
            </a:r>
            <a:endParaRPr lang="ru-RU" sz="2400" dirty="0"/>
          </a:p>
        </p:txBody>
      </p:sp>
    </p:spTree>
  </p:cSld>
  <p:clrMapOvr>
    <a:masterClrMapping/>
  </p:clrMapOvr>
  <p:transition spd="med" advTm="4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6048672" cy="830997"/>
          </a:xfrm>
        </p:spPr>
        <p:txBody>
          <a:bodyPr>
            <a:normAutofit fontScale="90000"/>
          </a:bodyPr>
          <a:lstStyle/>
          <a:p>
            <a:pPr marL="352425"/>
            <a:r>
              <a:rPr lang="ru-RU" sz="6000" dirty="0" smtClean="0"/>
              <a:t>Финиш</a:t>
            </a:r>
            <a:endParaRPr lang="ru-RU" sz="6000" dirty="0"/>
          </a:p>
        </p:txBody>
      </p:sp>
      <p:sp>
        <p:nvSpPr>
          <p:cNvPr id="3" name="Текст 2"/>
          <p:cNvSpPr>
            <a:spLocks noGrp="1"/>
          </p:cNvSpPr>
          <p:nvPr>
            <p:ph type="body" sz="quarter" idx="10"/>
          </p:nvPr>
        </p:nvSpPr>
        <p:spPr>
          <a:xfrm>
            <a:off x="381000" y="1411552"/>
            <a:ext cx="5199112" cy="5041784"/>
          </a:xfrm>
        </p:spPr>
        <p:txBody>
          <a:bodyPr>
            <a:normAutofit lnSpcReduction="10000"/>
          </a:bodyPr>
          <a:lstStyle/>
          <a:p>
            <a:pPr marL="0" indent="0">
              <a:buNone/>
            </a:pPr>
            <a:r>
              <a:rPr lang="ru-RU" dirty="0" smtClean="0"/>
              <a:t>Первенство определяется по поверхности туловища (торсу — за исключением рук, ног и головы с шеей) спортсмена первым пересекающим плоскость финиша. Стартовый пистолет судей соединён со стартовым датчиком системы электронного хронометража</a:t>
            </a:r>
            <a:r>
              <a:rPr lang="ru-RU" dirty="0" smtClean="0">
                <a:solidFill>
                  <a:srgbClr val="002060"/>
                </a:solidFill>
              </a:rPr>
              <a:t>.</a:t>
            </a:r>
            <a:endParaRPr lang="ru-RU" dirty="0">
              <a:solidFill>
                <a:srgbClr val="002060"/>
              </a:solidFill>
            </a:endParaRPr>
          </a:p>
        </p:txBody>
      </p:sp>
      <p:pic>
        <p:nvPicPr>
          <p:cNvPr id="4098" name="Picture 2"/>
          <p:cNvPicPr>
            <a:picLocks noChangeAspect="1" noChangeArrowheads="1"/>
          </p:cNvPicPr>
          <p:nvPr/>
        </p:nvPicPr>
        <p:blipFill>
          <a:blip r:embed="rId2" cstate="print"/>
          <a:srcRect/>
          <a:stretch>
            <a:fillRect/>
          </a:stretch>
        </p:blipFill>
        <p:spPr bwMode="auto">
          <a:xfrm>
            <a:off x="5580112" y="1052736"/>
            <a:ext cx="3224012" cy="4608512"/>
          </a:xfrm>
          <a:prstGeom prst="rect">
            <a:avLst/>
          </a:prstGeom>
          <a:noFill/>
          <a:ln w="9525">
            <a:noFill/>
            <a:miter lim="800000"/>
            <a:headEnd/>
            <a:tailEnd/>
          </a:ln>
        </p:spPr>
      </p:pic>
    </p:spTree>
  </p:cSld>
  <p:clrMapOvr>
    <a:masterClrMapping/>
  </p:clrMapOvr>
  <p:transition spd="med" advTm="4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3960440" cy="830997"/>
          </a:xfrm>
        </p:spPr>
        <p:txBody>
          <a:bodyPr>
            <a:normAutofit fontScale="90000"/>
          </a:bodyPr>
          <a:lstStyle/>
          <a:p>
            <a:pPr marL="352425"/>
            <a:r>
              <a:rPr lang="ru-RU" sz="6000" dirty="0" smtClean="0"/>
              <a:t>Финиш</a:t>
            </a:r>
            <a:endParaRPr lang="ru-RU" sz="6000" dirty="0"/>
          </a:p>
        </p:txBody>
      </p:sp>
      <p:sp>
        <p:nvSpPr>
          <p:cNvPr id="3" name="Текст 2"/>
          <p:cNvSpPr>
            <a:spLocks noGrp="1"/>
          </p:cNvSpPr>
          <p:nvPr>
            <p:ph type="body" sz="quarter" idx="10"/>
          </p:nvPr>
        </p:nvSpPr>
        <p:spPr>
          <a:xfrm>
            <a:off x="395536" y="1556792"/>
            <a:ext cx="5616624" cy="4973669"/>
          </a:xfrm>
        </p:spPr>
        <p:txBody>
          <a:bodyPr>
            <a:normAutofit fontScale="85000" lnSpcReduction="20000"/>
          </a:bodyPr>
          <a:lstStyle/>
          <a:p>
            <a:pPr marL="0" indent="0">
              <a:buNone/>
            </a:pPr>
            <a:r>
              <a:rPr lang="ru-RU" dirty="0" smtClean="0">
                <a:solidFill>
                  <a:srgbClr val="002060"/>
                </a:solidFill>
              </a:rPr>
              <a:t>Современное оборудование позволяет отслеживать время разделяющее спортсменов с точностью до 1/10000 сек, но в окончательные протоколы и таблицы рекордов и лучших результатов вносится время округлённое в большую сторону до 1/100 сек, но порядок прихода (места) определяется по наименьшему значению времени участника в -тысячных                 (-десятитысячных) при равных значениях результатов до сотых секунды.</a:t>
            </a:r>
          </a:p>
        </p:txBody>
      </p:sp>
      <p:pic>
        <p:nvPicPr>
          <p:cNvPr id="4" name="Рисунок 3" descr="47575692_10km.jpg"/>
          <p:cNvPicPr>
            <a:picLocks noChangeAspect="1"/>
          </p:cNvPicPr>
          <p:nvPr/>
        </p:nvPicPr>
        <p:blipFill>
          <a:blip r:embed="rId2" cstate="print"/>
          <a:stretch>
            <a:fillRect/>
          </a:stretch>
        </p:blipFill>
        <p:spPr>
          <a:xfrm>
            <a:off x="6228184" y="0"/>
            <a:ext cx="2915816" cy="4761384"/>
          </a:xfrm>
          <a:prstGeom prst="rect">
            <a:avLst/>
          </a:prstGeom>
        </p:spPr>
      </p:pic>
    </p:spTree>
  </p:cSld>
  <p:clrMapOvr>
    <a:masterClrMapping/>
  </p:clrMapOvr>
  <p:transition spd="med" advTm="4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382000" cy="830997"/>
          </a:xfrm>
        </p:spPr>
        <p:txBody>
          <a:bodyPr>
            <a:normAutofit fontScale="90000"/>
          </a:bodyPr>
          <a:lstStyle/>
          <a:p>
            <a:pPr marL="352425"/>
            <a:r>
              <a:rPr lang="ru-RU" sz="6000" dirty="0" smtClean="0"/>
              <a:t>Фото финиш</a:t>
            </a:r>
            <a:endParaRPr lang="ru-RU" sz="6000" dirty="0"/>
          </a:p>
        </p:txBody>
      </p:sp>
      <p:sp>
        <p:nvSpPr>
          <p:cNvPr id="3" name="Текст 2"/>
          <p:cNvSpPr>
            <a:spLocks noGrp="1"/>
          </p:cNvSpPr>
          <p:nvPr>
            <p:ph type="body" sz="quarter" idx="10"/>
          </p:nvPr>
        </p:nvSpPr>
        <p:spPr>
          <a:xfrm>
            <a:off x="395536" y="1628800"/>
            <a:ext cx="4320480" cy="4487382"/>
          </a:xfrm>
        </p:spPr>
        <p:txBody>
          <a:bodyPr>
            <a:normAutofit fontScale="92500" lnSpcReduction="10000"/>
          </a:bodyPr>
          <a:lstStyle/>
          <a:p>
            <a:pPr marL="0" indent="0">
              <a:buNone/>
            </a:pPr>
            <a:r>
              <a:rPr lang="ru-RU" sz="3600" dirty="0" smtClean="0">
                <a:solidFill>
                  <a:srgbClr val="002060"/>
                </a:solidFill>
              </a:rPr>
              <a:t>Изображение фотофиниша в системе полностью автоматического хронометража позволяет точно определить время, разделившее спортсменов.</a:t>
            </a:r>
            <a:endParaRPr lang="ru-RU" sz="3600" dirty="0">
              <a:solidFill>
                <a:srgbClr val="002060"/>
              </a:solidFill>
            </a:endParaRPr>
          </a:p>
        </p:txBody>
      </p:sp>
      <p:pic>
        <p:nvPicPr>
          <p:cNvPr id="5122" name="Picture 2"/>
          <p:cNvPicPr>
            <a:picLocks noChangeAspect="1" noChangeArrowheads="1"/>
          </p:cNvPicPr>
          <p:nvPr/>
        </p:nvPicPr>
        <p:blipFill>
          <a:blip r:embed="rId2" cstate="print"/>
          <a:srcRect/>
          <a:stretch>
            <a:fillRect/>
          </a:stretch>
        </p:blipFill>
        <p:spPr bwMode="auto">
          <a:xfrm>
            <a:off x="4572000" y="2276872"/>
            <a:ext cx="4392488" cy="2926495"/>
          </a:xfrm>
          <a:prstGeom prst="rect">
            <a:avLst/>
          </a:prstGeom>
          <a:noFill/>
          <a:ln w="9525">
            <a:noFill/>
            <a:miter lim="800000"/>
            <a:headEnd/>
            <a:tailEnd/>
          </a:ln>
        </p:spPr>
      </p:pic>
    </p:spTree>
  </p:cSld>
  <p:clrMapOvr>
    <a:masterClrMapping/>
  </p:clrMapOvr>
  <p:transition spd="med" advTm="4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5256584" cy="830997"/>
          </a:xfrm>
        </p:spPr>
        <p:txBody>
          <a:bodyPr>
            <a:normAutofit fontScale="90000"/>
          </a:bodyPr>
          <a:lstStyle/>
          <a:p>
            <a:pPr marL="352425"/>
            <a:r>
              <a:rPr lang="ru-RU" sz="6000" i="1" dirty="0" smtClean="0"/>
              <a:t>Фальстарт</a:t>
            </a:r>
            <a:endParaRPr lang="ru-RU" sz="6000" i="1" dirty="0"/>
          </a:p>
        </p:txBody>
      </p:sp>
      <p:sp>
        <p:nvSpPr>
          <p:cNvPr id="3" name="Текст 2"/>
          <p:cNvSpPr>
            <a:spLocks noGrp="1"/>
          </p:cNvSpPr>
          <p:nvPr>
            <p:ph type="body" sz="quarter" idx="10"/>
          </p:nvPr>
        </p:nvSpPr>
        <p:spPr>
          <a:xfrm>
            <a:off x="395536" y="1556792"/>
            <a:ext cx="5040560" cy="4608512"/>
          </a:xfrm>
        </p:spPr>
        <p:txBody>
          <a:bodyPr>
            <a:normAutofit/>
          </a:bodyPr>
          <a:lstStyle/>
          <a:p>
            <a:pPr marL="0" indent="0">
              <a:buNone/>
            </a:pPr>
            <a:r>
              <a:rPr lang="ru-RU" sz="3200" i="1" dirty="0" smtClean="0">
                <a:solidFill>
                  <a:srgbClr val="002060"/>
                </a:solidFill>
              </a:rPr>
              <a:t>По команде «На старт» спринтеры должны занять позицию в стартовых колодках, по команде «Внимание» прекратить всякое движение и после выстрела пистолета начать бег.</a:t>
            </a:r>
          </a:p>
        </p:txBody>
      </p:sp>
      <p:pic>
        <p:nvPicPr>
          <p:cNvPr id="3074" name="Picture 2"/>
          <p:cNvPicPr>
            <a:picLocks noChangeAspect="1" noChangeArrowheads="1"/>
          </p:cNvPicPr>
          <p:nvPr/>
        </p:nvPicPr>
        <p:blipFill>
          <a:blip r:embed="rId2" cstate="print"/>
          <a:srcRect/>
          <a:stretch>
            <a:fillRect/>
          </a:stretch>
        </p:blipFill>
        <p:spPr bwMode="auto">
          <a:xfrm>
            <a:off x="5220072" y="908720"/>
            <a:ext cx="3672408" cy="4576828"/>
          </a:xfrm>
          <a:prstGeom prst="rect">
            <a:avLst/>
          </a:prstGeom>
          <a:noFill/>
          <a:ln w="9525">
            <a:noFill/>
            <a:miter lim="800000"/>
            <a:headEnd/>
            <a:tailEnd/>
          </a:ln>
        </p:spPr>
      </p:pic>
    </p:spTree>
  </p:cSld>
  <p:clrMapOvr>
    <a:masterClrMapping/>
  </p:clrMapOvr>
  <p:transition spd="med" advTm="4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382000" cy="830997"/>
          </a:xfrm>
        </p:spPr>
        <p:txBody>
          <a:bodyPr>
            <a:normAutofit fontScale="90000"/>
          </a:bodyPr>
          <a:lstStyle/>
          <a:p>
            <a:pPr marL="352425"/>
            <a:r>
              <a:rPr lang="ru-RU" sz="6000" dirty="0" smtClean="0"/>
              <a:t>Фальстарт</a:t>
            </a:r>
            <a:endParaRPr lang="ru-RU" sz="6000" dirty="0"/>
          </a:p>
        </p:txBody>
      </p:sp>
      <p:sp>
        <p:nvSpPr>
          <p:cNvPr id="3" name="Текст 2"/>
          <p:cNvSpPr>
            <a:spLocks noGrp="1"/>
          </p:cNvSpPr>
          <p:nvPr>
            <p:ph type="body" sz="quarter" idx="10"/>
          </p:nvPr>
        </p:nvSpPr>
        <p:spPr>
          <a:xfrm>
            <a:off x="381000" y="1411552"/>
            <a:ext cx="6639272" cy="5113792"/>
          </a:xfrm>
        </p:spPr>
        <p:txBody>
          <a:bodyPr/>
          <a:lstStyle/>
          <a:p>
            <a:pPr marL="0" indent="0">
              <a:buNone/>
            </a:pPr>
            <a:r>
              <a:rPr lang="ru-RU" dirty="0" smtClean="0">
                <a:solidFill>
                  <a:srgbClr val="002060"/>
                </a:solidFill>
              </a:rPr>
              <a:t>Правилами ИААФ предполагается, что реакция спортсмена на выстрел стартового пистолета не может наступить ранее чем через 1/10 секунды. Если кто-то из спортсменов начал движение раньше, чем через 0,1 секунды после выстрела, то судьи могут посчитать, что один или несколько участников сделали фальстарт.</a:t>
            </a:r>
          </a:p>
          <a:p>
            <a:endParaRPr lang="ru-RU" dirty="0"/>
          </a:p>
        </p:txBody>
      </p:sp>
      <p:pic>
        <p:nvPicPr>
          <p:cNvPr id="4" name="Рисунок 3" descr="champmpscowatl9-525x357.JPG"/>
          <p:cNvPicPr>
            <a:picLocks noChangeAspect="1"/>
          </p:cNvPicPr>
          <p:nvPr/>
        </p:nvPicPr>
        <p:blipFill>
          <a:blip r:embed="rId2" cstate="print"/>
          <a:stretch>
            <a:fillRect/>
          </a:stretch>
        </p:blipFill>
        <p:spPr>
          <a:xfrm>
            <a:off x="1" y="1124745"/>
            <a:ext cx="9143999" cy="5733255"/>
          </a:xfrm>
          <a:prstGeom prst="rect">
            <a:avLst/>
          </a:prstGeom>
        </p:spPr>
      </p:pic>
      <p:sp>
        <p:nvSpPr>
          <p:cNvPr id="6" name="Прямоугольник 5"/>
          <p:cNvSpPr/>
          <p:nvPr/>
        </p:nvSpPr>
        <p:spPr>
          <a:xfrm>
            <a:off x="0" y="2636912"/>
            <a:ext cx="4572000" cy="3447098"/>
          </a:xfrm>
          <a:prstGeom prst="rect">
            <a:avLst/>
          </a:prstGeom>
        </p:spPr>
        <p:txBody>
          <a:bodyPr>
            <a:spAutoFit/>
          </a:bodyPr>
          <a:lstStyle/>
          <a:p>
            <a:pPr marL="0" indent="0">
              <a:buNone/>
            </a:pPr>
            <a:r>
              <a:rPr lang="ru-RU" sz="2000" dirty="0" smtClean="0">
                <a:solidFill>
                  <a:srgbClr val="002060"/>
                </a:solidFill>
              </a:rPr>
              <a:t>Правилами ИААФ предполагается, что реакция спортсмена на выстрел стартового пистолета не может наступить ранее чем через 1/10 секунды. Если кто-то из спортсменов начал движение раньше, чем через 0,1 секунды после выстрела, то судьи могут посчитать, что один или несколько участников сделали фальстарт.</a:t>
            </a:r>
          </a:p>
          <a:p>
            <a:endParaRPr lang="ru-RU" dirty="0"/>
          </a:p>
        </p:txBody>
      </p:sp>
    </p:spTree>
  </p:cSld>
  <p:clrMapOvr>
    <a:masterClrMapping/>
  </p:clrMapOvr>
  <p:transition spd="med" advTm="4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82000" cy="830997"/>
          </a:xfrm>
        </p:spPr>
        <p:txBody>
          <a:bodyPr>
            <a:normAutofit fontScale="90000"/>
          </a:bodyPr>
          <a:lstStyle/>
          <a:p>
            <a:pPr marL="352425"/>
            <a:r>
              <a:rPr lang="ru-RU" sz="6000" dirty="0" smtClean="0"/>
              <a:t>Отбор</a:t>
            </a:r>
            <a:endParaRPr lang="ru-RU" sz="6000" dirty="0"/>
          </a:p>
        </p:txBody>
      </p:sp>
      <p:sp>
        <p:nvSpPr>
          <p:cNvPr id="3" name="Текст 2"/>
          <p:cNvSpPr>
            <a:spLocks noGrp="1"/>
          </p:cNvSpPr>
          <p:nvPr>
            <p:ph type="body" sz="quarter" idx="10"/>
          </p:nvPr>
        </p:nvSpPr>
        <p:spPr>
          <a:xfrm>
            <a:off x="395536" y="1484784"/>
            <a:ext cx="4608512" cy="4824536"/>
          </a:xfrm>
        </p:spPr>
        <p:txBody>
          <a:bodyPr>
            <a:normAutofit fontScale="92500"/>
          </a:bodyPr>
          <a:lstStyle/>
          <a:p>
            <a:pPr marL="0" indent="0">
              <a:buNone/>
            </a:pPr>
            <a:r>
              <a:rPr lang="ru-RU" sz="2800" dirty="0" smtClean="0">
                <a:solidFill>
                  <a:srgbClr val="002060"/>
                </a:solidFill>
              </a:rPr>
              <a:t>В связи с тем, что в спринтерских дисциплинах, как правило, принимает участие большое количество участников (больше, чем в любой другой дисциплине лёгкой атлетики), то отбор приходится делать в три и даже в четыре круга (забег, 1/4 финала, 1/2 финала, финал).</a:t>
            </a:r>
            <a:endParaRPr lang="ru-RU" sz="2800"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5148064" y="1844824"/>
            <a:ext cx="3779912" cy="3744416"/>
          </a:xfrm>
          <a:prstGeom prst="rect">
            <a:avLst/>
          </a:prstGeom>
          <a:noFill/>
          <a:ln w="9525">
            <a:noFill/>
            <a:miter lim="800000"/>
            <a:headEnd/>
            <a:tailEnd/>
          </a:ln>
        </p:spPr>
      </p:pic>
    </p:spTree>
  </p:cSld>
  <p:clrMapOvr>
    <a:masterClrMapping/>
  </p:clrMapOvr>
  <p:transition spd="med" advTm="4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82000" cy="609398"/>
          </a:xfrm>
        </p:spPr>
        <p:txBody>
          <a:bodyPr>
            <a:normAutofit fontScale="90000"/>
          </a:bodyPr>
          <a:lstStyle/>
          <a:p>
            <a:r>
              <a:rPr lang="ru-RU" sz="4400" dirty="0" smtClean="0"/>
              <a:t>Старт и прохождение дистанции</a:t>
            </a:r>
            <a:endParaRPr lang="ru-RU" sz="4400" dirty="0"/>
          </a:p>
        </p:txBody>
      </p:sp>
      <p:sp>
        <p:nvSpPr>
          <p:cNvPr id="3" name="Текст 2"/>
          <p:cNvSpPr>
            <a:spLocks noGrp="1"/>
          </p:cNvSpPr>
          <p:nvPr>
            <p:ph type="body" sz="quarter" idx="10"/>
          </p:nvPr>
        </p:nvSpPr>
        <p:spPr>
          <a:xfrm>
            <a:off x="395536" y="1700808"/>
            <a:ext cx="5328592" cy="3988784"/>
          </a:xfrm>
        </p:spPr>
        <p:txBody>
          <a:bodyPr>
            <a:normAutofit fontScale="85000" lnSpcReduction="20000"/>
          </a:bodyPr>
          <a:lstStyle/>
          <a:p>
            <a:pPr marL="0" indent="0">
              <a:buNone/>
            </a:pPr>
            <a:r>
              <a:rPr lang="ru-RU" dirty="0" smtClean="0">
                <a:solidFill>
                  <a:srgbClr val="002060"/>
                </a:solidFill>
              </a:rPr>
              <a:t>Во всех спринтерских дисциплинах старт принимается из низкого положения, из стартовых колодок. По дистанции спортсмены бегут каждый по своей дорожке, за исключением эстафеты 4x400 метров. На официальных соревнованиях IAAF обязательно оборудование стадиона системой автоматического учёта времени и фотофиниша.</a:t>
            </a:r>
          </a:p>
        </p:txBody>
      </p:sp>
      <p:pic>
        <p:nvPicPr>
          <p:cNvPr id="4" name="Рисунок 3" descr="i.jpg"/>
          <p:cNvPicPr>
            <a:picLocks noChangeAspect="1"/>
          </p:cNvPicPr>
          <p:nvPr/>
        </p:nvPicPr>
        <p:blipFill>
          <a:blip r:embed="rId2" cstate="print"/>
          <a:stretch>
            <a:fillRect/>
          </a:stretch>
        </p:blipFill>
        <p:spPr>
          <a:xfrm>
            <a:off x="5724128" y="1412776"/>
            <a:ext cx="3419872" cy="3888432"/>
          </a:xfrm>
          <a:prstGeom prst="rect">
            <a:avLst/>
          </a:prstGeom>
        </p:spPr>
      </p:pic>
    </p:spTree>
  </p:cSld>
  <p:clrMapOvr>
    <a:masterClrMapping/>
  </p:clrMapOvr>
  <p:transition spd="med" advTm="4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382000" cy="914096"/>
          </a:xfrm>
        </p:spPr>
        <p:txBody>
          <a:bodyPr>
            <a:normAutofit fontScale="90000"/>
          </a:bodyPr>
          <a:lstStyle/>
          <a:p>
            <a:pPr algn="ctr"/>
            <a:r>
              <a:rPr lang="ru-RU" sz="6600" dirty="0" smtClean="0"/>
              <a:t>Спасибо за внимание!</a:t>
            </a:r>
            <a:endParaRPr lang="ru-RU" sz="6600" dirty="0"/>
          </a:p>
        </p:txBody>
      </p:sp>
    </p:spTree>
  </p:cSld>
  <p:clrMapOvr>
    <a:masterClrMapping/>
  </p:clrMapOvr>
  <p:transition spd="med" advTm="4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82000" cy="830997"/>
          </a:xfrm>
        </p:spPr>
        <p:txBody>
          <a:bodyPr>
            <a:normAutofit fontScale="90000"/>
          </a:bodyPr>
          <a:lstStyle/>
          <a:p>
            <a:pPr marL="352425" defTabSz="914363" eaLnBrk="1" fontAlgn="auto" hangingPunct="1">
              <a:spcAft>
                <a:spcPts val="0"/>
              </a:spcAft>
              <a:defRPr/>
            </a:pPr>
            <a:r>
              <a:rPr lang="ru-RU" sz="6000" dirty="0" smtClean="0"/>
              <a:t>Спринт - это</a:t>
            </a:r>
            <a:endParaRPr lang="ru-RU" sz="6000" dirty="0"/>
          </a:p>
        </p:txBody>
      </p:sp>
      <p:sp>
        <p:nvSpPr>
          <p:cNvPr id="17411" name="Text Placeholder 2"/>
          <p:cNvSpPr>
            <a:spLocks noGrp="1"/>
          </p:cNvSpPr>
          <p:nvPr>
            <p:ph type="body" sz="quarter" idx="10"/>
          </p:nvPr>
        </p:nvSpPr>
        <p:spPr>
          <a:xfrm>
            <a:off x="395536" y="1340768"/>
            <a:ext cx="5127104" cy="5080237"/>
          </a:xfrm>
        </p:spPr>
        <p:txBody>
          <a:bodyPr>
            <a:normAutofit fontScale="92500"/>
          </a:bodyPr>
          <a:lstStyle/>
          <a:p>
            <a:pPr marL="0" indent="0" eaLnBrk="1" hangingPunct="1">
              <a:lnSpc>
                <a:spcPct val="150000"/>
              </a:lnSpc>
              <a:buNone/>
            </a:pPr>
            <a:r>
              <a:rPr lang="ru-RU" dirty="0" smtClean="0">
                <a:solidFill>
                  <a:srgbClr val="002060"/>
                </a:solidFill>
              </a:rPr>
              <a:t>Совокупность легкоатлетических дисциплин, где спортсмены соревнуются  в беге на короткие дистанции («бег на скорость») по стадиону.</a:t>
            </a:r>
          </a:p>
        </p:txBody>
      </p:sp>
      <p:pic>
        <p:nvPicPr>
          <p:cNvPr id="1026" name="Picture 2"/>
          <p:cNvPicPr>
            <a:picLocks noChangeAspect="1" noChangeArrowheads="1"/>
          </p:cNvPicPr>
          <p:nvPr/>
        </p:nvPicPr>
        <p:blipFill>
          <a:blip r:embed="rId2" cstate="print"/>
          <a:srcRect/>
          <a:stretch>
            <a:fillRect/>
          </a:stretch>
        </p:blipFill>
        <p:spPr bwMode="auto">
          <a:xfrm>
            <a:off x="5364088" y="1988840"/>
            <a:ext cx="3600400" cy="3744416"/>
          </a:xfrm>
          <a:prstGeom prst="rect">
            <a:avLst/>
          </a:prstGeom>
          <a:noFill/>
          <a:ln w="9525">
            <a:noFill/>
            <a:miter lim="800000"/>
            <a:headEnd/>
            <a:tailEnd/>
          </a:ln>
        </p:spPr>
      </p:pic>
    </p:spTree>
  </p:cSld>
  <p:clrMapOvr>
    <a:masterClrMapping/>
  </p:clrMapOvr>
  <p:transition spd="med" advTm="4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82000" cy="830997"/>
          </a:xfrm>
        </p:spPr>
        <p:txBody>
          <a:bodyPr>
            <a:normAutofit fontScale="90000"/>
          </a:bodyPr>
          <a:lstStyle/>
          <a:p>
            <a:pPr marL="352425" defTabSz="914363" eaLnBrk="1" fontAlgn="auto" hangingPunct="1">
              <a:spcAft>
                <a:spcPts val="0"/>
              </a:spcAft>
              <a:defRPr/>
            </a:pPr>
            <a:r>
              <a:rPr lang="ru-RU" sz="6000" dirty="0" smtClean="0"/>
              <a:t>Дистанции</a:t>
            </a:r>
            <a:endParaRPr lang="ru-RU" sz="6000" dirty="0"/>
          </a:p>
        </p:txBody>
      </p:sp>
      <p:sp>
        <p:nvSpPr>
          <p:cNvPr id="18435" name="Text Placeholder 2"/>
          <p:cNvSpPr>
            <a:spLocks noGrp="1"/>
          </p:cNvSpPr>
          <p:nvPr>
            <p:ph type="body" sz="quarter" idx="10"/>
          </p:nvPr>
        </p:nvSpPr>
        <p:spPr>
          <a:xfrm>
            <a:off x="395536" y="1412776"/>
            <a:ext cx="6336704" cy="5170646"/>
          </a:xfrm>
        </p:spPr>
        <p:txBody>
          <a:bodyPr>
            <a:normAutofit fontScale="92500" lnSpcReduction="10000"/>
          </a:bodyPr>
          <a:lstStyle/>
          <a:p>
            <a:pPr marL="0" indent="0">
              <a:buFont typeface="Arial" pitchFamily="34" charset="0"/>
              <a:buChar char="•"/>
            </a:pPr>
            <a:r>
              <a:rPr lang="ru-RU" dirty="0" smtClean="0">
                <a:solidFill>
                  <a:srgbClr val="002060"/>
                </a:solidFill>
              </a:rPr>
              <a:t> </a:t>
            </a:r>
            <a:r>
              <a:rPr lang="ru-RU" b="1" i="1" u="sng" dirty="0" smtClean="0">
                <a:solidFill>
                  <a:srgbClr val="002060"/>
                </a:solidFill>
              </a:rPr>
              <a:t>60 м</a:t>
            </a:r>
          </a:p>
          <a:p>
            <a:pPr marL="0" indent="0">
              <a:buNone/>
            </a:pPr>
            <a:r>
              <a:rPr lang="ru-RU" dirty="0" smtClean="0">
                <a:solidFill>
                  <a:srgbClr val="002060"/>
                </a:solidFill>
              </a:rPr>
              <a:t>Забеги на 60 метровую дистанцию на прямом участке 200 метровой дистанции или отдельном беговом сегменте дорожки. Так как забег длится 6-9 секунд, то хорошая стартовая реакция в этой дисциплине важнее, чем в любой другой.</a:t>
            </a:r>
          </a:p>
          <a:p>
            <a:pPr marL="0" indent="0">
              <a:buFont typeface="Arial" pitchFamily="34" charset="0"/>
              <a:buChar char="•"/>
            </a:pPr>
            <a:r>
              <a:rPr lang="ru-RU" dirty="0" smtClean="0">
                <a:solidFill>
                  <a:srgbClr val="002060"/>
                </a:solidFill>
              </a:rPr>
              <a:t> </a:t>
            </a:r>
            <a:r>
              <a:rPr lang="ru-RU" b="1" i="1" u="sng" dirty="0" smtClean="0">
                <a:solidFill>
                  <a:srgbClr val="002060"/>
                </a:solidFill>
              </a:rPr>
              <a:t>100 м</a:t>
            </a:r>
          </a:p>
          <a:p>
            <a:pPr marL="0" indent="0">
              <a:buNone/>
            </a:pPr>
            <a:r>
              <a:rPr lang="ru-RU" dirty="0" smtClean="0">
                <a:solidFill>
                  <a:srgbClr val="002060"/>
                </a:solidFill>
              </a:rPr>
              <a:t>Считается одной из наиболее престижных дисциплин, как в лёгкой атлетике, так и в спорте вообще.</a:t>
            </a:r>
          </a:p>
          <a:p>
            <a:pPr marL="0" indent="0" eaLnBrk="1" hangingPunct="1">
              <a:buFont typeface="Arial" pitchFamily="34" charset="0"/>
              <a:buChar char="•"/>
            </a:pPr>
            <a:endParaRPr lang="ru-RU" dirty="0" smtClean="0">
              <a:solidFill>
                <a:srgbClr val="002060"/>
              </a:solidFill>
            </a:endParaRPr>
          </a:p>
        </p:txBody>
      </p:sp>
      <p:pic>
        <p:nvPicPr>
          <p:cNvPr id="4" name="Рисунок 3" descr="карикатура.jpg"/>
          <p:cNvPicPr>
            <a:picLocks noChangeAspect="1"/>
          </p:cNvPicPr>
          <p:nvPr/>
        </p:nvPicPr>
        <p:blipFill>
          <a:blip r:embed="rId2" cstate="print"/>
          <a:stretch>
            <a:fillRect/>
          </a:stretch>
        </p:blipFill>
        <p:spPr>
          <a:xfrm>
            <a:off x="6444208" y="0"/>
            <a:ext cx="2699792" cy="4392488"/>
          </a:xfrm>
          <a:prstGeom prst="rect">
            <a:avLst/>
          </a:prstGeom>
        </p:spPr>
      </p:pic>
    </p:spTree>
  </p:cSld>
  <p:clrMapOvr>
    <a:masterClrMapping/>
  </p:clrMapOvr>
  <p:transition spd="med" advTm="4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
            <a:ext cx="8382000" cy="980728"/>
          </a:xfrm>
        </p:spPr>
        <p:txBody>
          <a:bodyPr>
            <a:normAutofit fontScale="90000"/>
          </a:bodyPr>
          <a:lstStyle/>
          <a:p>
            <a:pPr marL="273050" defTabSz="914363" eaLnBrk="1" fontAlgn="auto" hangingPunct="1">
              <a:spcAft>
                <a:spcPts val="0"/>
              </a:spcAft>
              <a:defRPr/>
            </a:pPr>
            <a:r>
              <a:rPr lang="ru-RU" sz="6000" dirty="0" smtClean="0"/>
              <a:t>Дистанции</a:t>
            </a:r>
            <a:endParaRPr lang="ru-RU" sz="6000" dirty="0"/>
          </a:p>
        </p:txBody>
      </p:sp>
      <p:sp>
        <p:nvSpPr>
          <p:cNvPr id="3" name="Text Placeholder 2"/>
          <p:cNvSpPr>
            <a:spLocks noGrp="1"/>
          </p:cNvSpPr>
          <p:nvPr>
            <p:ph type="body" sz="quarter" idx="10"/>
          </p:nvPr>
        </p:nvSpPr>
        <p:spPr>
          <a:xfrm>
            <a:off x="381000" y="4005064"/>
            <a:ext cx="8382000" cy="2576870"/>
          </a:xfrm>
        </p:spPr>
        <p:txBody>
          <a:bodyPr rtlCol="0">
            <a:normAutofit fontScale="70000" lnSpcReduction="20000"/>
          </a:bodyPr>
          <a:lstStyle/>
          <a:p>
            <a:pPr marL="0" indent="0" defTabSz="914363" eaLnBrk="1" fontAlgn="auto" hangingPunct="1">
              <a:spcAft>
                <a:spcPts val="0"/>
              </a:spcAft>
              <a:buFont typeface="Arial" pitchFamily="34" charset="0"/>
              <a:buChar char="•"/>
              <a:defRPr/>
            </a:pPr>
            <a:r>
              <a:rPr lang="ru-RU" dirty="0" smtClean="0">
                <a:solidFill>
                  <a:srgbClr val="002060"/>
                </a:solidFill>
              </a:rPr>
              <a:t> </a:t>
            </a:r>
            <a:r>
              <a:rPr lang="ru-RU" b="1" i="1" u="sng" dirty="0" smtClean="0">
                <a:solidFill>
                  <a:srgbClr val="002060"/>
                </a:solidFill>
              </a:rPr>
              <a:t>200 м</a:t>
            </a:r>
          </a:p>
          <a:p>
            <a:pPr marL="0" indent="0" defTabSz="914363" eaLnBrk="1" fontAlgn="auto" hangingPunct="1">
              <a:spcAft>
                <a:spcPts val="0"/>
              </a:spcAft>
              <a:buNone/>
              <a:defRPr/>
            </a:pPr>
            <a:r>
              <a:rPr lang="ru-RU" dirty="0" smtClean="0">
                <a:solidFill>
                  <a:srgbClr val="002060"/>
                </a:solidFill>
              </a:rPr>
              <a:t>Дистанция включает в себя прохождение одной кривой и затем прямого участка. В связи с этим требует определённых навыков скоростной выносливости и техники прохождения поворотов без снижения скорости.</a:t>
            </a:r>
          </a:p>
          <a:p>
            <a:pPr marL="0" indent="0" defTabSz="914363" eaLnBrk="1" fontAlgn="auto" hangingPunct="1">
              <a:spcAft>
                <a:spcPts val="0"/>
              </a:spcAft>
              <a:buFont typeface="Arial" pitchFamily="34" charset="0"/>
              <a:buChar char="•"/>
              <a:defRPr/>
            </a:pPr>
            <a:r>
              <a:rPr lang="ru-RU" dirty="0" smtClean="0">
                <a:solidFill>
                  <a:srgbClr val="002060"/>
                </a:solidFill>
              </a:rPr>
              <a:t> </a:t>
            </a:r>
            <a:r>
              <a:rPr lang="ru-RU" b="1" i="1" u="sng" dirty="0" smtClean="0">
                <a:solidFill>
                  <a:srgbClr val="002060"/>
                </a:solidFill>
              </a:rPr>
              <a:t>400 м</a:t>
            </a:r>
          </a:p>
          <a:p>
            <a:pPr marL="0" indent="0" defTabSz="914363" eaLnBrk="1" fontAlgn="auto" hangingPunct="1">
              <a:spcAft>
                <a:spcPts val="0"/>
              </a:spcAft>
              <a:buNone/>
              <a:defRPr/>
            </a:pPr>
            <a:r>
              <a:rPr lang="ru-RU" dirty="0" smtClean="0">
                <a:solidFill>
                  <a:srgbClr val="002060"/>
                </a:solidFill>
              </a:rPr>
              <a:t>Так называемый длинный спринт. Требует скоростной выносливости и умения грамотно распределить силы по дистанции.</a:t>
            </a:r>
            <a:endParaRPr lang="ru-RU" dirty="0">
              <a:solidFill>
                <a:srgbClr val="002060"/>
              </a:solidFill>
            </a:endParaRPr>
          </a:p>
        </p:txBody>
      </p:sp>
      <p:pic>
        <p:nvPicPr>
          <p:cNvPr id="4" name="Рисунок 3" descr="8134-m.jpg"/>
          <p:cNvPicPr>
            <a:picLocks noChangeAspect="1"/>
          </p:cNvPicPr>
          <p:nvPr/>
        </p:nvPicPr>
        <p:blipFill>
          <a:blip r:embed="rId2" cstate="print"/>
          <a:stretch>
            <a:fillRect/>
          </a:stretch>
        </p:blipFill>
        <p:spPr>
          <a:xfrm>
            <a:off x="0" y="0"/>
            <a:ext cx="9144000" cy="3933056"/>
          </a:xfrm>
          <a:prstGeom prst="rect">
            <a:avLst/>
          </a:prstGeom>
        </p:spPr>
      </p:pic>
    </p:spTree>
  </p:cSld>
  <p:clrMapOvr>
    <a:masterClrMapping/>
  </p:clrMapOvr>
  <p:transition spd="med" advTm="4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a:xfrm>
            <a:off x="0" y="5085184"/>
            <a:ext cx="9144000" cy="1772816"/>
          </a:xfrm>
        </p:spPr>
        <p:txBody>
          <a:bodyPr>
            <a:normAutofit fontScale="85000" lnSpcReduction="10000"/>
          </a:bodyPr>
          <a:lstStyle/>
          <a:p>
            <a:r>
              <a:rPr lang="ru-RU" b="1" dirty="0" smtClean="0"/>
              <a:t>Бег на короткие дистанции (спринт).</a:t>
            </a:r>
            <a:endParaRPr lang="ru-RU" dirty="0" smtClean="0"/>
          </a:p>
          <a:p>
            <a:r>
              <a:rPr lang="ru-RU" b="1" dirty="0" smtClean="0"/>
              <a:t>- условно разделяется на четыре фазы: старт, стартовый разбег, бег по дистанции, финиширование. Для наиболее эффективного начала бега используют низкий старт.     </a:t>
            </a:r>
            <a:endParaRPr lang="ru-RU" dirty="0"/>
          </a:p>
        </p:txBody>
      </p:sp>
      <p:pic>
        <p:nvPicPr>
          <p:cNvPr id="4" name="Рисунок 3" descr="спринт.jpg"/>
          <p:cNvPicPr>
            <a:picLocks noChangeAspect="1"/>
          </p:cNvPicPr>
          <p:nvPr/>
        </p:nvPicPr>
        <p:blipFill>
          <a:blip r:embed="rId2" cstate="print"/>
          <a:stretch>
            <a:fillRect/>
          </a:stretch>
        </p:blipFill>
        <p:spPr>
          <a:xfrm>
            <a:off x="0" y="0"/>
            <a:ext cx="9144000" cy="4985792"/>
          </a:xfrm>
          <a:prstGeom prst="rect">
            <a:avLst/>
          </a:prstGeom>
        </p:spPr>
      </p:pic>
    </p:spTree>
  </p:cSld>
  <p:clrMapOvr>
    <a:masterClrMapping/>
  </p:clrMapOvr>
  <p:transition spd="med" advTm="4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a:t>
            </a:r>
            <a:endParaRPr lang="ru-RU" dirty="0"/>
          </a:p>
        </p:txBody>
      </p:sp>
      <p:sp>
        <p:nvSpPr>
          <p:cNvPr id="3" name="Текст 2"/>
          <p:cNvSpPr>
            <a:spLocks noGrp="1"/>
          </p:cNvSpPr>
          <p:nvPr>
            <p:ph type="body" sz="quarter" idx="10"/>
          </p:nvPr>
        </p:nvSpPr>
        <p:spPr/>
        <p:txBody>
          <a:bodyPr/>
          <a:lstStyle/>
          <a:p>
            <a:endParaRPr lang="ru-RU"/>
          </a:p>
        </p:txBody>
      </p:sp>
      <p:pic>
        <p:nvPicPr>
          <p:cNvPr id="4" name="Рисунок 3" descr="image_big_4575.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4067944" y="5934670"/>
            <a:ext cx="4710457" cy="923330"/>
          </a:xfrm>
          <a:prstGeom prst="rect">
            <a:avLst/>
          </a:prstGeom>
          <a:noFill/>
        </p:spPr>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Низкий старт</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advTm="4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quarter" idx="10"/>
          </p:nvPr>
        </p:nvSpPr>
        <p:spPr/>
        <p:txBody>
          <a:bodyPr/>
          <a:lstStyle/>
          <a:p>
            <a:endParaRPr lang="ru-RU" dirty="0"/>
          </a:p>
        </p:txBody>
      </p:sp>
      <p:pic>
        <p:nvPicPr>
          <p:cNvPr id="4" name="Picture 2" descr="http://svpressa.ru/photo/12706-9.jpg"/>
          <p:cNvPicPr>
            <a:picLocks noChangeAspect="1" noChangeArrowheads="1"/>
          </p:cNvPicPr>
          <p:nvPr/>
        </p:nvPicPr>
        <p:blipFill>
          <a:blip r:embed="rId2" cstate="print"/>
          <a:srcRect/>
          <a:stretch>
            <a:fillRect/>
          </a:stretch>
        </p:blipFill>
        <p:spPr bwMode="auto">
          <a:xfrm>
            <a:off x="1" y="0"/>
            <a:ext cx="4932039" cy="6858000"/>
          </a:xfrm>
          <a:prstGeom prst="rect">
            <a:avLst/>
          </a:prstGeom>
          <a:noFill/>
        </p:spPr>
      </p:pic>
      <p:pic>
        <p:nvPicPr>
          <p:cNvPr id="5" name="Рисунок 4" descr="senna-pohudet_435.jpg"/>
          <p:cNvPicPr>
            <a:picLocks noChangeAspect="1"/>
          </p:cNvPicPr>
          <p:nvPr/>
        </p:nvPicPr>
        <p:blipFill>
          <a:blip r:embed="rId3" cstate="print"/>
          <a:stretch>
            <a:fillRect/>
          </a:stretch>
        </p:blipFill>
        <p:spPr>
          <a:xfrm>
            <a:off x="4283968" y="0"/>
            <a:ext cx="4860032" cy="6858000"/>
          </a:xfrm>
          <a:prstGeom prst="rect">
            <a:avLst/>
          </a:prstGeom>
        </p:spPr>
      </p:pic>
      <p:sp>
        <p:nvSpPr>
          <p:cNvPr id="6" name="Прямоугольник 5"/>
          <p:cNvSpPr/>
          <p:nvPr/>
        </p:nvSpPr>
        <p:spPr>
          <a:xfrm>
            <a:off x="1115616" y="5934670"/>
            <a:ext cx="6459077" cy="923330"/>
          </a:xfrm>
          <a:prstGeom prst="rect">
            <a:avLst/>
          </a:prstGeom>
          <a:solidFill>
            <a:schemeClr val="bg2">
              <a:lumMod val="10000"/>
            </a:schemeClr>
          </a:solid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Стартовый разбег</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advTm="4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p:txBody>
          <a:bodyPr/>
          <a:lstStyle/>
          <a:p>
            <a:endParaRPr lang="ru-RU"/>
          </a:p>
        </p:txBody>
      </p:sp>
      <p:pic>
        <p:nvPicPr>
          <p:cNvPr id="4" name="Рисунок 3" descr="8134-m.jpg"/>
          <p:cNvPicPr>
            <a:picLocks noChangeAspect="1"/>
          </p:cNvPicPr>
          <p:nvPr/>
        </p:nvPicPr>
        <p:blipFill>
          <a:blip r:embed="rId2" cstate="print"/>
          <a:stretch>
            <a:fillRect/>
          </a:stretch>
        </p:blipFill>
        <p:spPr>
          <a:xfrm>
            <a:off x="0" y="3717032"/>
            <a:ext cx="9144000" cy="5252864"/>
          </a:xfrm>
          <a:prstGeom prst="rect">
            <a:avLst/>
          </a:prstGeom>
        </p:spPr>
      </p:pic>
      <p:pic>
        <p:nvPicPr>
          <p:cNvPr id="5" name="Рисунок 4" descr="1220644076_beg-5kol_.jpg"/>
          <p:cNvPicPr>
            <a:picLocks noChangeAspect="1"/>
          </p:cNvPicPr>
          <p:nvPr/>
        </p:nvPicPr>
        <p:blipFill>
          <a:blip r:embed="rId3" cstate="print"/>
          <a:stretch>
            <a:fillRect/>
          </a:stretch>
        </p:blipFill>
        <p:spPr>
          <a:xfrm>
            <a:off x="0" y="0"/>
            <a:ext cx="9144000" cy="3717032"/>
          </a:xfrm>
          <a:prstGeom prst="rect">
            <a:avLst/>
          </a:prstGeom>
        </p:spPr>
      </p:pic>
      <p:sp>
        <p:nvSpPr>
          <p:cNvPr id="6" name="Прямоугольник 5"/>
          <p:cNvSpPr/>
          <p:nvPr/>
        </p:nvSpPr>
        <p:spPr>
          <a:xfrm>
            <a:off x="1444383" y="2967335"/>
            <a:ext cx="62552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chemeClr val="accent4">
                    <a:lumMod val="75000"/>
                  </a:schemeClr>
                </a:solidFill>
                <a:effectLst>
                  <a:outerShdw blurRad="50800" dist="39000" dir="5460000" algn="tl">
                    <a:srgbClr val="000000">
                      <a:alpha val="38000"/>
                    </a:srgbClr>
                  </a:outerShdw>
                </a:effectLst>
              </a:rPr>
              <a:t>Бег по дистанции</a:t>
            </a:r>
            <a:endParaRPr lang="ru-RU" sz="5400" b="1" cap="none" spc="0" dirty="0">
              <a:ln w="11430"/>
              <a:solidFill>
                <a:schemeClr val="accent4">
                  <a:lumMod val="75000"/>
                </a:schemeClr>
              </a:solidFill>
              <a:effectLst>
                <a:outerShdw blurRad="50800" dist="39000" dir="5460000" algn="tl">
                  <a:srgbClr val="000000">
                    <a:alpha val="38000"/>
                  </a:srgbClr>
                </a:outerShdw>
              </a:effectLst>
            </a:endParaRPr>
          </a:p>
        </p:txBody>
      </p:sp>
    </p:spTree>
  </p:cSld>
  <p:clrMapOvr>
    <a:masterClrMapping/>
  </p:clrMapOvr>
  <p:transition spd="med" advTm="4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p:txBody>
          <a:bodyPr/>
          <a:lstStyle/>
          <a:p>
            <a:endParaRPr lang="ru-RU"/>
          </a:p>
        </p:txBody>
      </p:sp>
      <p:pic>
        <p:nvPicPr>
          <p:cNvPr id="4" name="Рисунок 3" descr="foto.php.jpg"/>
          <p:cNvPicPr>
            <a:picLocks noChangeAspect="1"/>
          </p:cNvPicPr>
          <p:nvPr/>
        </p:nvPicPr>
        <p:blipFill>
          <a:blip r:embed="rId2" cstate="print"/>
          <a:stretch>
            <a:fillRect/>
          </a:stretch>
        </p:blipFill>
        <p:spPr>
          <a:xfrm>
            <a:off x="0" y="0"/>
            <a:ext cx="9143999" cy="6858000"/>
          </a:xfrm>
          <a:prstGeom prst="rect">
            <a:avLst/>
          </a:prstGeom>
        </p:spPr>
      </p:pic>
      <p:sp>
        <p:nvSpPr>
          <p:cNvPr id="5" name="Прямоугольник 4"/>
          <p:cNvSpPr/>
          <p:nvPr/>
        </p:nvSpPr>
        <p:spPr>
          <a:xfrm>
            <a:off x="3294687" y="5934670"/>
            <a:ext cx="2624436" cy="923330"/>
          </a:xfrm>
          <a:prstGeom prst="rect">
            <a:avLst/>
          </a:prstGeom>
          <a:noFill/>
        </p:spPr>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Финиш</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advTm="4000">
    <p:wedge/>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TS030007756">
  <a:themeElements>
    <a:clrScheme name="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tx1"/>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1-01149 Michelle Evans">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FFF99"/>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Theme20">
  <a:themeElements>
    <a:clrScheme name="CPE">
      <a:dk1>
        <a:srgbClr val="000000"/>
      </a:dk1>
      <a:lt1>
        <a:srgbClr val="FFFFFF"/>
      </a:lt1>
      <a:dk2>
        <a:srgbClr val="1D4775"/>
      </a:dk2>
      <a:lt2>
        <a:srgbClr val="FEF194"/>
      </a:lt2>
      <a:accent1>
        <a:srgbClr val="FFD965"/>
      </a:accent1>
      <a:accent2>
        <a:srgbClr val="3AA9C2"/>
      </a:accent2>
      <a:accent3>
        <a:srgbClr val="EBB28F"/>
      </a:accent3>
      <a:accent4>
        <a:srgbClr val="B0E27F"/>
      </a:accent4>
      <a:accent5>
        <a:srgbClr val="FFC17E"/>
      </a:accent5>
      <a:accent6>
        <a:srgbClr val="C6A0DB"/>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76194" tIns="38097" rIns="76194" bIns="38097" numCol="1" rtlCol="0" anchor="ctr" anchorCtr="0" compatLnSpc="1">
        <a:prstTxWarp prst="textNoShape">
          <a:avLst/>
        </a:prstTxWarp>
      </a:bodyPr>
      <a:lstStyle>
        <a:defPPr algn="ctr" defTabSz="761719" fontAlgn="base">
          <a:spcBef>
            <a:spcPct val="0"/>
          </a:spcBef>
          <a:spcAft>
            <a:spcPct val="0"/>
          </a:spcAft>
          <a:defRPr sz="2300" kern="0" dirty="0" smtClean="0">
            <a:solidFill>
              <a:schemeClr val="tx2"/>
            </a:solidFill>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D6BA4E-A430-41CB-BEC2-1F1007FDA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TS030007756</Template>
  <TotalTime>164</TotalTime>
  <Words>530</Words>
  <Application>Microsoft Office PowerPoint</Application>
  <PresentationFormat>Экран (4:3)</PresentationFormat>
  <Paragraphs>39</Paragraphs>
  <Slides>17</Slides>
  <Notes>1</Notes>
  <HiddenSlides>0</HiddenSlides>
  <MMClips>0</MMClips>
  <ScaleCrop>false</ScaleCrop>
  <HeadingPairs>
    <vt:vector size="4" baseType="variant">
      <vt:variant>
        <vt:lpstr>Тема</vt:lpstr>
      </vt:variant>
      <vt:variant>
        <vt:i4>5</vt:i4>
      </vt:variant>
      <vt:variant>
        <vt:lpstr>Заголовки слайдов</vt:lpstr>
      </vt:variant>
      <vt:variant>
        <vt:i4>17</vt:i4>
      </vt:variant>
    </vt:vector>
  </HeadingPairs>
  <TitlesOfParts>
    <vt:vector size="22" baseType="lpstr">
      <vt:lpstr>TS030007756</vt:lpstr>
      <vt:lpstr>White with Courier font for code slides</vt:lpstr>
      <vt:lpstr>1_Theme20</vt:lpstr>
      <vt:lpstr>1_White with Courier font for code slides</vt:lpstr>
      <vt:lpstr>Яркая</vt:lpstr>
      <vt:lpstr>   Спринтерский бег </vt:lpstr>
      <vt:lpstr>Спринт - это</vt:lpstr>
      <vt:lpstr>Дистанции</vt:lpstr>
      <vt:lpstr>Дистанции</vt:lpstr>
      <vt:lpstr>Слайд 5</vt:lpstr>
      <vt:lpstr>с</vt:lpstr>
      <vt:lpstr>Слайд 7</vt:lpstr>
      <vt:lpstr>Слайд 8</vt:lpstr>
      <vt:lpstr>Слайд 9</vt:lpstr>
      <vt:lpstr>Финиш</vt:lpstr>
      <vt:lpstr>Финиш</vt:lpstr>
      <vt:lpstr>Фото финиш</vt:lpstr>
      <vt:lpstr>Фальстарт</vt:lpstr>
      <vt:lpstr>Фальстарт</vt:lpstr>
      <vt:lpstr>Отбор</vt:lpstr>
      <vt:lpstr>Старт и прохождение дистанции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Спринтерский бег Презентация Мирошниченко К. Селезнёвой А. 9 «А»</dc:title>
  <dc:creator>Ксюша</dc:creator>
  <cp:lastModifiedBy>User</cp:lastModifiedBy>
  <cp:revision>22</cp:revision>
  <dcterms:created xsi:type="dcterms:W3CDTF">2011-05-10T12:31:10Z</dcterms:created>
  <dcterms:modified xsi:type="dcterms:W3CDTF">2014-03-19T12:39:00Z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TC030007756</vt:lpwstr>
  </property>
</Properties>
</file>