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79" r:id="rId5"/>
    <p:sldId id="260" r:id="rId6"/>
    <p:sldId id="261" r:id="rId7"/>
    <p:sldId id="263" r:id="rId8"/>
    <p:sldId id="265" r:id="rId9"/>
    <p:sldId id="267" r:id="rId10"/>
    <p:sldId id="266" r:id="rId11"/>
    <p:sldId id="274" r:id="rId12"/>
    <p:sldId id="268" r:id="rId13"/>
    <p:sldId id="269" r:id="rId14"/>
    <p:sldId id="276" r:id="rId15"/>
    <p:sldId id="277" r:id="rId16"/>
    <p:sldId id="270" r:id="rId17"/>
    <p:sldId id="278" r:id="rId18"/>
    <p:sldId id="275" r:id="rId19"/>
    <p:sldId id="271" r:id="rId20"/>
    <p:sldId id="273" r:id="rId21"/>
    <p:sldId id="272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Волейбол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59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427984" cy="4572000"/>
          </a:xfrm>
          <a:prstGeom prst="rect">
            <a:avLst/>
          </a:prstGeom>
        </p:spPr>
      </p:pic>
      <p:pic>
        <p:nvPicPr>
          <p:cNvPr id="6" name="Рисунок 5" descr="Volleyball_g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4716016" cy="4509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3361" y="1844824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Автор :Пахомова О.Ф.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Tekhnika-vypolnenija-verkhnej-prjamoj-poda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_17289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84784"/>
            <a:ext cx="2339752" cy="32221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 к презентации\0013-013-Tekhnika-vypolnenija-peredachi-mjacha-cherez-setku-v-pryz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  <p:pic>
        <p:nvPicPr>
          <p:cNvPr id="3" name="Рисунок 2" descr="4fTGjJrCg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4248472" cy="494116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к презентации\0014-014-Tekhnika-vypolnenija-peredachi-mjacha-dvumja-rukami-sni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к презентации\0015-015-Tekhnika-vypolnenija-peredachi-mjacha-stoja-spinoj-k-ts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артинки к презентации\0021-021-Priem-mj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артинки к презентации\0024-024-Priem-mjacha-v-pade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к презентации\0025-025-Tekhnika-vypolnenija-priema-mjacha-odnoj-rukoj-s-posledujuschim-padeniem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картинки к презентации\0026-026-Tekhnika-vypolnenija-priema-mjacha-odnoj-rukoj-vpadenii-vpered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артинки к презентации\0017-017-Tekhnika-vypolnenija-otbivanija-mjacha-kulakom-u-s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и к презентации\0028-028-Tekhnika-vypolnenija-napadajuschego-ud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://www.tumix.ru/data/content/53.ploschad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392488" cy="45277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игровой вид спорта, пользующийся немалой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популярностью. Занятия этим видом спорта способствуют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многих физических качеств: силы рук и плечевого пояса,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прыгучести, быстроты реакции, координации движений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пространстве и во времени.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Появился волейбол в США в 1895 году. Основоположником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этой игры  был пастор Уильям Морган - преподаватель колледжа,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предложивший назвать игру «волейбол», что в переводе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английского  «летящий мяч» (от «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volley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отбивать на лету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мяч). В 1900 году появились первые правила волейбола.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западной Европе стал очень популярным пляжный волейбол (2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2),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последние годы по этому красивейшему виду спорта проходят чемпионаты Европы и мира, и он включен в программу Олимпийских игр.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Волейбол, возникнув в 1895 году, в США, быстро стал популярным в разных странах, особенно на европейском континенте. Первоначально это была игра развлечение. Мяч подолгу находился в воздухе, т.к. большое количество игроков в команде    (8 – 10 человек) и слабая техника нападения подолгу не позволяли мячу упасть на площадку. Однако постепенно стали появляться способы перебивания мяча через сетку, затруднявшие защитные действия соперников. Это привело к выделению основных технических приемов: подача, передача, нападающий удар, блок.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i.jpg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476672"/>
            <a:ext cx="3275856" cy="3312368"/>
          </a:xfrm>
        </p:spPr>
      </p:pic>
      <p:sp>
        <p:nvSpPr>
          <p:cNvPr id="6" name="TextBox 5"/>
          <p:cNvSpPr txBox="1"/>
          <p:nvPr/>
        </p:nvSpPr>
        <p:spPr>
          <a:xfrm>
            <a:off x="899592" y="620688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История волейбола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артинки к презентации\0029-029-Blokirovanie-mj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к презентации\0030-030-Tekhnika-vypolnenija-blokirovanija-mj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  <p:pic>
        <p:nvPicPr>
          <p:cNvPr id="5124" name="Picture 4" descr="http://im7-tub-ru.yandex.net/i?id=95200363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536504" cy="3528392"/>
          </a:xfrm>
          <a:prstGeom prst="rect">
            <a:avLst/>
          </a:prstGeom>
          <a:noFill/>
        </p:spPr>
      </p:pic>
      <p:pic>
        <p:nvPicPr>
          <p:cNvPr id="5125" name="Picture 5" descr="C:\Users\User\Desktop\картинки к презентации\Volleyball_g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392621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3600"/>
            <a:ext cx="82809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2213" y="908720"/>
            <a:ext cx="8029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Размеры волейбольной площадки 18*9 метров</a:t>
            </a:r>
            <a:endParaRPr lang="ru-RU" i="1" dirty="0"/>
          </a:p>
        </p:txBody>
      </p:sp>
      <p:pic>
        <p:nvPicPr>
          <p:cNvPr id="4" name="Содержимое 3" descr="nanesenie_razmetok_sportivnih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артинки к презентации\rubase_1_739099736_797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103674"/>
            <a:ext cx="7824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Зоны перемещений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игроков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787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Волейбольная сетка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908720"/>
            <a:ext cx="9144000" cy="2862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Площадка разделена сеткой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высота сетки для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мужчин -2,43м,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женщин - 2,24 м.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1412777"/>
            <a:ext cx="3767336" cy="24591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Игра ведётся сферическим мячом окружностью 65-67 см,</a:t>
            </a:r>
            <a:br>
              <a:rPr lang="ru-RU" sz="3600" dirty="0" smtClean="0"/>
            </a:br>
            <a:r>
              <a:rPr lang="ru-RU" sz="3600" dirty="0" smtClean="0"/>
              <a:t> весом 260-280г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77690" y="0"/>
            <a:ext cx="920797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Волейбольный мяч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x_028b8a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039767" cy="537321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750" y="620688"/>
            <a:ext cx="7441461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Техника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волейбола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 descr="C:\Users\ЛИДИЯ\Desktop\Новая папка (4)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280920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8-018-Poda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C:\Users\User\Desktop\картинки к презентации\213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502888" cy="4896544"/>
          </a:xfrm>
          <a:prstGeom prst="rect">
            <a:avLst/>
          </a:prstGeom>
          <a:noFill/>
        </p:spPr>
      </p:pic>
      <p:pic>
        <p:nvPicPr>
          <p:cNvPr id="6" name="Рисунок 5" descr="i.jpg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869160"/>
            <a:ext cx="3240360" cy="19888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езняк_Ю_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96944" cy="61206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50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Волейбол</vt:lpstr>
      <vt:lpstr>                     Волейбол – это игровой вид спорта, пользующийся немалой  популярностью. Занятия этим видом спорта способствуют  развитию многих физических качеств: силы рук и плечевого пояса,  прыгучести, быстроты реакции, координации движений  в пространстве и во времени.  Появился волейбол в США в 1895 году. Основоположником  этой игры  был пастор Уильям Морган - преподаватель колледжа,  предложивший назвать игру «волейбол», что в переводе  с английского  «летящий мяч» (от «volley» - отбивать на лету  и «ball» - мяч). В 1900 году появились первые правила волейбола.  В западной Европе стал очень популярным пляжный волейбол (2 х 2),  в последние годы по этому красивейшему виду спорта проходят чемпионаты Европы и мира, и он включен в программу Олимпийских игр.   Волейбол, возникнув в 1895 году, в США, быстро стал популярным в разных странах, особенно на европейском континенте. Первоначально это была игра развлечение. Мяч подолгу находился в воздухе, т.к. большое количество игроков в команде    (8 – 10 человек) и слабая техника нападения подолгу не позволяли мячу упасть на площадку. Однако постепенно стали появляться способы перебивания мяча через сетку, затруднявшие защитные действия соперников. Это привело к выделению основных технических приемов: подача, передача, нападающий удар, блок.    </vt:lpstr>
      <vt:lpstr>Размеры волейбольной площадки 18*9 метров</vt:lpstr>
      <vt:lpstr>Слайд 4</vt:lpstr>
      <vt:lpstr>Слайд 5</vt:lpstr>
      <vt:lpstr>Игра ведётся сферическим мячом окружностью 65-67 см,  весом 260-280г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User</dc:creator>
  <cp:lastModifiedBy>User</cp:lastModifiedBy>
  <cp:revision>29</cp:revision>
  <dcterms:created xsi:type="dcterms:W3CDTF">2013-01-23T09:25:12Z</dcterms:created>
  <dcterms:modified xsi:type="dcterms:W3CDTF">2014-03-19T12:47:51Z</dcterms:modified>
</cp:coreProperties>
</file>