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2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A4326-35B4-43A5-A587-AFF21A1EAF89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548A7-56DB-47A5-9E50-348EC0FDA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8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             Послушные детишки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9"/>
            <a:ext cx="7992888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7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21" y="617824"/>
            <a:ext cx="7560840" cy="554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 телефоном не играйте , это вам не шутка , телефон  вам не игрушка!!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99288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Мячик в доме не пинайте!!!! Это вам не улица!!!!!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74" y="260648"/>
            <a:ext cx="761227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7776864" cy="540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Холодильник закрывай , просто так не открывай!!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66" y="188640"/>
            <a:ext cx="699222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Если в двери позвонили , ты спроси , кто там ,  в глазок посмотри внимательно</a:t>
            </a:r>
            <a:r>
              <a:rPr lang="ru-RU" dirty="0" smtClean="0"/>
              <a:t>!!!!!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65953"/>
            <a:ext cx="7200800" cy="46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Будьте  послушны . Не трогайте  то что вам не разрешают родители!!!!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676875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443" y="5157193"/>
            <a:ext cx="3634565" cy="48058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Содержи в порядке  шкафчик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06489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5" y="620688"/>
            <a:ext cx="3600401" cy="1944216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Не подходи к  открытому окну 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64087" y="3248980"/>
            <a:ext cx="3312369" cy="238880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 открывай сам форточки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46449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7992888" cy="63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31838"/>
            <a:ext cx="7560840" cy="626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848871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Не запихивайте в нос  , уши , рот, </a:t>
            </a:r>
            <a:r>
              <a:rPr lang="ru-RU" sz="2000" dirty="0">
                <a:solidFill>
                  <a:srgbClr val="FF0000"/>
                </a:solidFill>
              </a:rPr>
              <a:t>м</a:t>
            </a:r>
            <a:r>
              <a:rPr lang="ru-RU" sz="2000" dirty="0" smtClean="0">
                <a:solidFill>
                  <a:srgbClr val="FF0000"/>
                </a:solidFill>
              </a:rPr>
              <a:t>аленькие вещи.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5" y="764704"/>
            <a:ext cx="837227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63284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Не играйте с утюгом ,  это  очень опасно!!!!!!!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13690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Другая 8">
      <a:dk1>
        <a:sysClr val="windowText" lastClr="000000"/>
      </a:dk1>
      <a:lt1>
        <a:srgbClr val="8EDFA1"/>
      </a:lt1>
      <a:dk2>
        <a:srgbClr val="073E87"/>
      </a:dk2>
      <a:lt2>
        <a:srgbClr val="C6E7FC"/>
      </a:lt2>
      <a:accent1>
        <a:srgbClr val="217435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181</TotalTime>
  <Words>99</Words>
  <Application>Microsoft Office PowerPoint</Application>
  <PresentationFormat>Экран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Spring</vt:lpstr>
      <vt:lpstr>Презентация PowerPoint</vt:lpstr>
      <vt:lpstr>Презентация PowerPoint</vt:lpstr>
      <vt:lpstr>Не подходи к  открытому окну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женя</cp:lastModifiedBy>
  <cp:revision>6</cp:revision>
  <dcterms:created xsi:type="dcterms:W3CDTF">2015-12-02T18:07:33Z</dcterms:created>
  <dcterms:modified xsi:type="dcterms:W3CDTF">2015-12-02T21:20:16Z</dcterms:modified>
</cp:coreProperties>
</file>