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0AE3-064D-4512-8BA4-B96355B2CB7F}" type="datetimeFigureOut">
              <a:rPr lang="ru-RU" smtClean="0"/>
              <a:pPr/>
              <a:t>11.08.2015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E40A5-A07B-42B5-B2B6-E39054DF2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15816" y="908720"/>
            <a:ext cx="5770984" cy="50891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СОВЕТЫ РОДИТЕЛЯМ</a:t>
            </a: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051720" y="1340769"/>
            <a:ext cx="6768752" cy="5112568"/>
          </a:xfrm>
        </p:spPr>
        <p:txBody>
          <a:bodyPr>
            <a:normAutofit fontScale="92500"/>
          </a:bodyPr>
          <a:lstStyle/>
          <a:p>
            <a:pPr marL="261938" indent="4763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Дорожите любовью своего ребенка! </a:t>
            </a:r>
          </a:p>
          <a:p>
            <a:pPr marL="261938" indent="4763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Помните, от любви до ненависти один шаг, не делайте необдуманных шагов! </a:t>
            </a:r>
          </a:p>
          <a:p>
            <a:pPr marL="261938" indent="4763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унижайте своего ребенка. Унижая его самого, вы формируете умение и навыки унижения, которые он может использовать по отношению к другим!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339752" y="692696"/>
            <a:ext cx="6624736" cy="5433469"/>
          </a:xfrm>
        </p:spPr>
        <p:txBody>
          <a:bodyPr>
            <a:normAutofit/>
          </a:bodyPr>
          <a:lstStyle/>
          <a:p>
            <a:pPr marL="261938" indent="4763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угрожайте своему ребенку!</a:t>
            </a:r>
          </a:p>
          <a:p>
            <a:pPr marL="261938" indent="4763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Угрозы взрослого порождают ложь ребенка, приводят к боязни и ненависти. </a:t>
            </a:r>
          </a:p>
          <a:p>
            <a:pPr marL="261938" indent="4763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налагайте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запретов! </a:t>
            </a:r>
          </a:p>
          <a:p>
            <a:pPr marL="261938" indent="4763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природе ребенка – дух бунтарства. То, что категорически запрещено, очень хочется попробовать, не забывайте об этом!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267744" y="1124746"/>
            <a:ext cx="6624736" cy="5001419"/>
          </a:xfrm>
        </p:spPr>
        <p:txBody>
          <a:bodyPr>
            <a:normAutofit/>
          </a:bodyPr>
          <a:lstStyle/>
          <a:p>
            <a:pPr marL="168275" indent="4763" algn="ctr">
              <a:buNone/>
              <a:tabLst>
                <a:tab pos="173038" algn="l"/>
              </a:tabLst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всегда последовательны в своих требованиях.</a:t>
            </a:r>
          </a:p>
          <a:p>
            <a:pPr marL="168275" indent="4763" algn="ctr">
              <a:buNone/>
              <a:tabLst>
                <a:tab pos="173038" algn="l"/>
              </a:tabLst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Хорошо ориентируйтесь в своих «ДА» и «НЕТ».</a:t>
            </a:r>
          </a:p>
          <a:p>
            <a:pPr marL="168275" indent="4763" algn="ctr">
              <a:buNone/>
              <a:tabLst>
                <a:tab pos="173038" algn="l"/>
              </a:tabLst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лишайте своего ребенка права быть ребенком: дайте ему возможность побыть озорником и непоседой, бунтарем и шалуном!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127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СОВЕТЫ РОДИТЕЛЯМ 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</dc:title>
  <dc:creator>Татьяна</dc:creator>
  <cp:lastModifiedBy>Татьяна</cp:lastModifiedBy>
  <cp:revision>7</cp:revision>
  <dcterms:created xsi:type="dcterms:W3CDTF">2015-08-10T13:12:27Z</dcterms:created>
  <dcterms:modified xsi:type="dcterms:W3CDTF">2015-08-11T00:55:08Z</dcterms:modified>
</cp:coreProperties>
</file>