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4" r:id="rId2"/>
    <p:sldId id="256" r:id="rId3"/>
    <p:sldId id="257" r:id="rId4"/>
    <p:sldId id="258" r:id="rId5"/>
    <p:sldId id="273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10FB7-C3B4-42D3-9339-8A5A21B27009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42E1F-DF2C-4DDD-BE2A-9D2AAA12C5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AECB1-30B9-40D5-843B-95405261DD76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B2EDE-8930-4B78-A8DA-44C8E62DC9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25D15-709B-47DB-8294-2E3A1EEDD38F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8D68F-CC4F-4C2D-968D-1FEC003DFC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5EF0C-FCB3-40D0-A1CD-50DB7113FB11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4BAAD-B85B-439E-8857-2204FABD3B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C4F8E-3615-4040-A3DE-47ADBDBD5A25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E528E-6E38-431D-8968-F17B6CFAE4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AC3BC-8168-4C6B-9A0A-1A037767AD61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2F132-C15E-4821-8C5F-F152C5E2C9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E871E-8FAD-41AE-AF8A-5B5529CF05D5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6DDC0-325F-4D4F-A1D4-C24A1498DC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D22DF-E454-462C-91AB-788B4D482007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72B51-350E-4BFF-A3D3-111EDC8C31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A8D7F-F32C-492C-B399-1BAEA9094A79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858DA-9546-43F2-A4D5-2644C93440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F92EB-7CCE-4E6C-B0A5-55EBD6BB48D0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1A8FE-403A-4EF0-A258-AEDD3CD8D5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A3579-B553-41A0-8923-56303A983D08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C5959-D823-4275-8904-64930DB841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2AD92A-CA02-4A9A-BDF7-8401E7BCFEF3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E0BB5B-335D-4D0C-8C3A-F02ACE297C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44" r:id="rId4"/>
    <p:sldLayoutId id="2147483850" r:id="rId5"/>
    <p:sldLayoutId id="2147483845" r:id="rId6"/>
    <p:sldLayoutId id="2147483851" r:id="rId7"/>
    <p:sldLayoutId id="2147483852" r:id="rId8"/>
    <p:sldLayoutId id="2147483853" r:id="rId9"/>
    <p:sldLayoutId id="2147483846" r:id="rId10"/>
    <p:sldLayoutId id="21474838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6;&#1080;&#1085;&#1072;&#1090;%20&#1053;&#1072;&#1080;&#1083;&#1077;&#1074;&#1080;&#1095;\Music\&#1047;&#1074;&#1091;&#1082;&#1080;%20&#1087;&#1090;&#1080;&#1094;%202.mp3" TargetMode="Externa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6;&#1080;&#1085;&#1072;&#1090;%20&#1053;&#1072;&#1080;&#1083;&#1077;&#1074;&#1080;&#1095;\Downloads\Skvorec.mp3" TargetMode="Externa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6;&#1080;&#1085;&#1072;&#1090;%20&#1053;&#1072;&#1080;&#1083;&#1077;&#1074;&#1080;&#1095;\Downloads\&#1043;&#1086;&#1083;&#1086;&#1089;&#1072;_&#1087;&#1090;&#1080;&#1094;_-_&#1053;&#1077;_&#1089;&#1086;&#1074;&#1089;&#1077;&#1084;_&#1075;&#1088;&#1072;&#1095;_&#1085;&#1086;.....mp3" TargetMode="Externa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6;&#1080;&#1085;&#1072;&#1090;%20&#1053;&#1072;&#1080;&#1083;&#1077;&#1074;&#1080;&#1095;\Downloads\11lebedkrzyk.mp3" TargetMode="External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6;&#1080;&#1085;&#1072;&#1090;%20&#1053;&#1072;&#1080;&#1083;&#1077;&#1074;&#1080;&#1095;\Music\&#1078;&#1072;&#1074;&#1086;&#1088;&#1086;&#1085;&#1086;&#1082;.mp3" TargetMode="External"/><Relationship Id="rId5" Type="http://schemas.openxmlformats.org/officeDocument/2006/relationships/image" Target="../media/image22.png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6;&#1080;&#1085;&#1072;&#1090;%20&#1053;&#1072;&#1080;&#1083;&#1077;&#1074;&#1080;&#1095;\Music\serzhur.mp3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6;&#1080;&#1085;&#1072;&#1090;%20&#1053;&#1072;&#1080;&#1083;&#1077;&#1074;&#1080;&#1095;\Music\aquila_chrysaetos.mp3" TargetMode="Externa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6;&#1080;&#1085;&#1072;&#1090;%20&#1053;&#1072;&#1080;&#1083;&#1077;&#1074;&#1080;&#1095;\Music\&#1095;&#1072;&#1081;&#1082;&#1072;.mp3" TargetMode="Externa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6;&#1080;&#1085;&#1072;&#1090;%20&#1053;&#1072;&#1080;&#1083;&#1077;&#1074;&#1080;&#1095;\Music\58golabmiejski%20(1).mp3" TargetMode="Externa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1" descr="Рами_гарипов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428625"/>
            <a:ext cx="4214813" cy="578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000628" y="1071546"/>
            <a:ext cx="3857652" cy="46474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ba-RU" sz="4400" dirty="0">
                <a:latin typeface="Times New Roman" pitchFamily="18" charset="0"/>
                <a:cs typeface="Times New Roman" pitchFamily="18" charset="0"/>
              </a:rPr>
              <a:t>Рәми Ғарипов</a:t>
            </a:r>
          </a:p>
          <a:p>
            <a:pPr algn="ctr">
              <a:defRPr/>
            </a:pPr>
            <a:r>
              <a:rPr lang="ba-RU" sz="3600" dirty="0">
                <a:latin typeface="Times New Roman" pitchFamily="18" charset="0"/>
                <a:cs typeface="Times New Roman" pitchFamily="18" charset="0"/>
              </a:rPr>
              <a:t>(1932 - 1977)</a:t>
            </a:r>
          </a:p>
          <a:p>
            <a:pPr>
              <a:defRPr/>
            </a:pPr>
            <a:r>
              <a:rPr lang="ba-RU" sz="3600" dirty="0">
                <a:latin typeface="Times New Roman" pitchFamily="18" charset="0"/>
                <a:cs typeface="Times New Roman" pitchFamily="18" charset="0"/>
              </a:rPr>
              <a:t>Башҡортостандың халыҡ шағиры,</a:t>
            </a:r>
          </a:p>
          <a:p>
            <a:pPr>
              <a:defRPr/>
            </a:pPr>
            <a:r>
              <a:rPr lang="ba-RU" sz="3600" dirty="0">
                <a:latin typeface="Times New Roman" pitchFamily="18" charset="0"/>
                <a:cs typeface="Times New Roman" pitchFamily="18" charset="0"/>
              </a:rPr>
              <a:t>Салауат Юлаев исемендәге </a:t>
            </a:r>
          </a:p>
          <a:p>
            <a:pPr>
              <a:defRPr/>
            </a:pPr>
            <a:r>
              <a:rPr lang="ba-RU" sz="3600" dirty="0">
                <a:latin typeface="Times New Roman" pitchFamily="18" charset="0"/>
                <a:cs typeface="Times New Roman" pitchFamily="18" charset="0"/>
              </a:rPr>
              <a:t>Дәүләт премияһы лауреаты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428728" y="1046440"/>
            <a:ext cx="635798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2868613" indent="-2868613" eaLnBrk="0" hangingPunct="0">
              <a:tabLst>
                <a:tab pos="2868613" algn="l"/>
              </a:tabLst>
              <a:defRPr/>
            </a:pPr>
            <a:r>
              <a:rPr lang="ru-RU" sz="4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Ҡоштарҙа ҡул,                    беҙҙә  </a:t>
            </a: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4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Ниңә булмаған икән?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ba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   </a:t>
            </a:r>
            <a:r>
              <a:rPr lang="ba-RU" sz="2400" dirty="0">
                <a:ln w="11430"/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Башҡорт халыҡ йыры.</a:t>
            </a:r>
            <a:endParaRPr lang="ru-RU" sz="4400" b="1" dirty="0">
              <a:ln w="11430"/>
              <a:solidFill>
                <a:schemeClr val="bg2">
                  <a:lumMod val="1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857224" y="1046440"/>
            <a:ext cx="7358114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Arial" pitchFamily="34" charset="0"/>
              </a:rPr>
              <a:t>     Ә  ..........    ,</a:t>
            </a:r>
          </a:p>
          <a:p>
            <a:pPr eaLnBrk="0" hangingPunct="0"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Arial" pitchFamily="34" charset="0"/>
              </a:rPr>
              <a:t>			 </a:t>
            </a:r>
            <a:r>
              <a:rPr lang="ru-RU" sz="4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бер</a:t>
            </a: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4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Arial" pitchFamily="34" charset="0"/>
              </a:rPr>
              <a:t>йыр</a:t>
            </a: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4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Arial" pitchFamily="34" charset="0"/>
              </a:rPr>
              <a:t>отоп</a:t>
            </a: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Arial" pitchFamily="34" charset="0"/>
              </a:rPr>
              <a:t>,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Arial" pitchFamily="34" charset="0"/>
              </a:rPr>
              <a:t>     </a:t>
            </a:r>
            <a:r>
              <a:rPr lang="ru-RU" sz="4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Arial" pitchFamily="34" charset="0"/>
              </a:rPr>
              <a:t>Сут-сут</a:t>
            </a: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</a:p>
          <a:p>
            <a:pPr eaLnBrk="0" hangingPunct="0"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Arial" pitchFamily="34" charset="0"/>
              </a:rPr>
              <a:t>			</a:t>
            </a:r>
            <a:r>
              <a:rPr lang="ru-RU" sz="4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Arial" pitchFamily="34" charset="0"/>
              </a:rPr>
              <a:t>һайраған була</a:t>
            </a: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Arial" pitchFamily="34" charset="0"/>
              </a:rPr>
              <a:t>!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642938"/>
            <a:ext cx="5143500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7215188" y="857250"/>
            <a:ext cx="1000125" cy="529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a-RU" sz="4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Һ</a:t>
            </a:r>
          </a:p>
          <a:p>
            <a:r>
              <a:rPr lang="ba-RU" sz="4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r>
              <a:rPr lang="ba-RU" sz="4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</a:p>
          <a:p>
            <a:r>
              <a:rPr lang="ba-RU" sz="4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</a:p>
          <a:p>
            <a:r>
              <a:rPr lang="ba-RU" sz="4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  <a:p>
            <a:r>
              <a:rPr lang="ba-RU" sz="4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Ғ</a:t>
            </a:r>
          </a:p>
          <a:p>
            <a:r>
              <a:rPr lang="ba-RU" sz="4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r>
              <a:rPr lang="ba-RU" sz="4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endParaRPr lang="ru-RU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Звуки птиц 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786563" y="535781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89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857224" y="857232"/>
            <a:ext cx="7572428" cy="3477875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anchor="ctr">
            <a:spAutoFit/>
            <a:scene3d>
              <a:camera prst="perspective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1524000" eaLnBrk="0" hangingPunct="0">
              <a:defRPr/>
            </a:pPr>
            <a:r>
              <a:rPr lang="ru-RU" sz="4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</a:t>
            </a:r>
            <a:r>
              <a:rPr lang="ru-RU" sz="4400" dirty="0">
                <a:gradFill flip="none" rotWithShape="1">
                  <a:gsLst>
                    <a:gs pos="0">
                      <a:schemeClr val="accent3">
                        <a:lumMod val="50000"/>
                        <a:shade val="30000"/>
                        <a:satMod val="115000"/>
                      </a:schemeClr>
                    </a:gs>
                    <a:gs pos="50000">
                      <a:schemeClr val="accent3">
                        <a:lumMod val="50000"/>
                        <a:shade val="67500"/>
                        <a:satMod val="115000"/>
                      </a:schemeClr>
                    </a:gs>
                    <a:gs pos="100000">
                      <a:schemeClr val="accent3">
                        <a:lumMod val="50000"/>
                        <a:shade val="100000"/>
                        <a:satMod val="115000"/>
                      </a:schemeClr>
                    </a:gs>
                  </a:gsLst>
                  <a:lin ang="0" scaled="1"/>
                  <a:tileRect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............., .............!</a:t>
            </a:r>
            <a:endParaRPr lang="ru-RU" sz="4400" dirty="0">
              <a:gradFill flip="none" rotWithShape="1">
                <a:gsLst>
                  <a:gs pos="0">
                    <a:schemeClr val="accent3">
                      <a:lumMod val="50000"/>
                      <a:shade val="30000"/>
                      <a:satMod val="115000"/>
                    </a:schemeClr>
                  </a:gs>
                  <a:gs pos="50000">
                    <a:schemeClr val="accent3">
                      <a:lumMod val="5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50000"/>
                      <a:shade val="100000"/>
                      <a:satMod val="115000"/>
                    </a:schemeClr>
                  </a:gs>
                </a:gsLst>
                <a:lin ang="0" scaled="1"/>
                <a:tileRect/>
              </a:gradFill>
              <a:latin typeface="Times New Roman" pitchFamily="18" charset="0"/>
              <a:cs typeface="Times New Roman" pitchFamily="18" charset="0"/>
            </a:endParaRPr>
          </a:p>
          <a:p>
            <a:pPr marL="1524000" eaLnBrk="0" hangingPunct="0">
              <a:defRPr/>
            </a:pPr>
            <a:r>
              <a:rPr lang="ru-RU" sz="4400" dirty="0" err="1">
                <a:gradFill flip="none" rotWithShape="1">
                  <a:gsLst>
                    <a:gs pos="0">
                      <a:schemeClr val="accent3">
                        <a:lumMod val="50000"/>
                        <a:shade val="30000"/>
                        <a:satMod val="115000"/>
                      </a:schemeClr>
                    </a:gs>
                    <a:gs pos="50000">
                      <a:schemeClr val="accent3">
                        <a:lumMod val="50000"/>
                        <a:shade val="67500"/>
                        <a:satMod val="115000"/>
                      </a:schemeClr>
                    </a:gs>
                    <a:gs pos="100000">
                      <a:schemeClr val="accent3">
                        <a:lumMod val="50000"/>
                        <a:shade val="100000"/>
                        <a:satMod val="115000"/>
                      </a:schemeClr>
                    </a:gs>
                  </a:gsLst>
                  <a:lin ang="0" scaled="1"/>
                  <a:tileRect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Ояңдан осоп</a:t>
            </a:r>
            <a:r>
              <a:rPr lang="ru-RU" sz="4400" dirty="0">
                <a:gradFill flip="none" rotWithShape="1">
                  <a:gsLst>
                    <a:gs pos="0">
                      <a:schemeClr val="accent3">
                        <a:lumMod val="50000"/>
                        <a:shade val="30000"/>
                        <a:satMod val="115000"/>
                      </a:schemeClr>
                    </a:gs>
                    <a:gs pos="50000">
                      <a:schemeClr val="accent3">
                        <a:lumMod val="50000"/>
                        <a:shade val="67500"/>
                        <a:satMod val="115000"/>
                      </a:schemeClr>
                    </a:gs>
                    <a:gs pos="100000">
                      <a:schemeClr val="accent3">
                        <a:lumMod val="50000"/>
                        <a:shade val="100000"/>
                        <a:satMod val="115000"/>
                      </a:schemeClr>
                    </a:gs>
                  </a:gsLst>
                  <a:lin ang="0" scaled="1"/>
                  <a:tileRect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400" dirty="0" err="1">
                <a:gradFill flip="none" rotWithShape="1">
                  <a:gsLst>
                    <a:gs pos="0">
                      <a:schemeClr val="accent3">
                        <a:lumMod val="50000"/>
                        <a:shade val="30000"/>
                        <a:satMod val="115000"/>
                      </a:schemeClr>
                    </a:gs>
                    <a:gs pos="50000">
                      <a:schemeClr val="accent3">
                        <a:lumMod val="50000"/>
                        <a:shade val="67500"/>
                        <a:satMod val="115000"/>
                      </a:schemeClr>
                    </a:gs>
                    <a:gs pos="100000">
                      <a:schemeClr val="accent3">
                        <a:lumMod val="50000"/>
                        <a:shade val="100000"/>
                        <a:satMod val="115000"/>
                      </a:schemeClr>
                    </a:gs>
                  </a:gsLst>
                  <a:lin ang="0" scaled="1"/>
                  <a:tileRect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сыҡ!</a:t>
            </a:r>
            <a:endParaRPr lang="ru-RU" sz="4400" dirty="0">
              <a:gradFill flip="none" rotWithShape="1">
                <a:gsLst>
                  <a:gs pos="0">
                    <a:schemeClr val="accent3">
                      <a:lumMod val="50000"/>
                      <a:shade val="30000"/>
                      <a:satMod val="115000"/>
                    </a:schemeClr>
                  </a:gs>
                  <a:gs pos="50000">
                    <a:schemeClr val="accent3">
                      <a:lumMod val="5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50000"/>
                      <a:shade val="100000"/>
                      <a:satMod val="115000"/>
                    </a:schemeClr>
                  </a:gs>
                </a:gsLst>
                <a:lin ang="0" scaled="1"/>
                <a:tileRect/>
              </a:gra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1524000" eaLnBrk="0" hangingPunct="0">
              <a:defRPr/>
            </a:pPr>
            <a:r>
              <a:rPr lang="ru-RU" sz="4400" dirty="0" err="1">
                <a:gradFill flip="none" rotWithShape="1">
                  <a:gsLst>
                    <a:gs pos="0">
                      <a:schemeClr val="accent3">
                        <a:lumMod val="50000"/>
                        <a:shade val="30000"/>
                        <a:satMod val="115000"/>
                      </a:schemeClr>
                    </a:gs>
                    <a:gs pos="50000">
                      <a:schemeClr val="accent3">
                        <a:lumMod val="50000"/>
                        <a:shade val="67500"/>
                        <a:satMod val="115000"/>
                      </a:schemeClr>
                    </a:gs>
                    <a:gs pos="100000">
                      <a:schemeClr val="accent3">
                        <a:lumMod val="50000"/>
                        <a:shade val="100000"/>
                        <a:satMod val="115000"/>
                      </a:schemeClr>
                    </a:gs>
                  </a:gsLst>
                  <a:lin ang="0" scaled="1"/>
                  <a:tileRect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Оҡшаһа </a:t>
            </a:r>
            <a:r>
              <a:rPr lang="ru-RU" sz="4400" dirty="0">
                <a:gradFill flip="none" rotWithShape="1">
                  <a:gsLst>
                    <a:gs pos="0">
                      <a:schemeClr val="accent3">
                        <a:lumMod val="50000"/>
                        <a:shade val="30000"/>
                        <a:satMod val="115000"/>
                      </a:schemeClr>
                    </a:gs>
                    <a:gs pos="50000">
                      <a:schemeClr val="accent3">
                        <a:lumMod val="50000"/>
                        <a:shade val="67500"/>
                        <a:satMod val="115000"/>
                      </a:schemeClr>
                    </a:gs>
                    <a:gs pos="100000">
                      <a:schemeClr val="accent3">
                        <a:lumMod val="50000"/>
                        <a:shade val="100000"/>
                        <a:satMod val="115000"/>
                      </a:schemeClr>
                    </a:gs>
                  </a:gsLst>
                  <a:lin ang="0" scaled="1"/>
                  <a:tileRect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был </a:t>
            </a:r>
            <a:r>
              <a:rPr lang="ru-RU" sz="4400" dirty="0" err="1">
                <a:gradFill flip="none" rotWithShape="1">
                  <a:gsLst>
                    <a:gs pos="0">
                      <a:schemeClr val="accent3">
                        <a:lumMod val="50000"/>
                        <a:shade val="30000"/>
                        <a:satMod val="115000"/>
                      </a:schemeClr>
                    </a:gs>
                    <a:gs pos="50000">
                      <a:schemeClr val="accent3">
                        <a:lumMod val="50000"/>
                        <a:shade val="67500"/>
                        <a:satMod val="115000"/>
                      </a:schemeClr>
                    </a:gs>
                    <a:gs pos="100000">
                      <a:schemeClr val="accent3">
                        <a:lumMod val="50000"/>
                        <a:shade val="100000"/>
                        <a:satMod val="115000"/>
                      </a:schemeClr>
                    </a:gs>
                  </a:gsLst>
                  <a:lin ang="0" scaled="1"/>
                  <a:tileRect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өйөң</a:t>
            </a:r>
            <a:r>
              <a:rPr lang="ru-RU" sz="4400" dirty="0">
                <a:gradFill flip="none" rotWithShape="1">
                  <a:gsLst>
                    <a:gs pos="0">
                      <a:schemeClr val="accent3">
                        <a:lumMod val="50000"/>
                        <a:shade val="30000"/>
                        <a:satMod val="115000"/>
                      </a:schemeClr>
                    </a:gs>
                    <a:gs pos="50000">
                      <a:schemeClr val="accent3">
                        <a:lumMod val="50000"/>
                        <a:shade val="67500"/>
                        <a:satMod val="115000"/>
                      </a:schemeClr>
                    </a:gs>
                    <a:gs pos="100000">
                      <a:schemeClr val="accent3">
                        <a:lumMod val="50000"/>
                        <a:shade val="100000"/>
                        <a:satMod val="115000"/>
                      </a:schemeClr>
                    </a:gs>
                  </a:gsLst>
                  <a:lin ang="0" scaled="1"/>
                  <a:tileRect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ru-RU" sz="4400" dirty="0">
              <a:gradFill flip="none" rotWithShape="1">
                <a:gsLst>
                  <a:gs pos="0">
                    <a:schemeClr val="accent3">
                      <a:lumMod val="50000"/>
                      <a:shade val="30000"/>
                      <a:satMod val="115000"/>
                    </a:schemeClr>
                  </a:gs>
                  <a:gs pos="50000">
                    <a:schemeClr val="accent3">
                      <a:lumMod val="5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50000"/>
                      <a:shade val="100000"/>
                      <a:satMod val="115000"/>
                    </a:schemeClr>
                  </a:gs>
                </a:gsLst>
                <a:lin ang="0" scaled="1"/>
                <a:tileRect/>
              </a:gradFill>
              <a:latin typeface="Times New Roman" pitchFamily="18" charset="0"/>
              <a:cs typeface="Times New Roman" pitchFamily="18" charset="0"/>
            </a:endParaRPr>
          </a:p>
          <a:p>
            <a:pPr marL="1524000" eaLnBrk="0" hangingPunct="0">
              <a:defRPr/>
            </a:pPr>
            <a:r>
              <a:rPr lang="ru-RU" sz="4400" dirty="0" err="1">
                <a:gradFill flip="none" rotWithShape="1">
                  <a:gsLst>
                    <a:gs pos="0">
                      <a:schemeClr val="accent3">
                        <a:lumMod val="50000"/>
                        <a:shade val="30000"/>
                        <a:satMod val="115000"/>
                      </a:schemeClr>
                    </a:gs>
                    <a:gs pos="50000">
                      <a:schemeClr val="accent3">
                        <a:lumMod val="50000"/>
                        <a:shade val="67500"/>
                        <a:satMod val="115000"/>
                      </a:schemeClr>
                    </a:gs>
                    <a:gs pos="100000">
                      <a:schemeClr val="accent3">
                        <a:lumMod val="50000"/>
                        <a:shade val="100000"/>
                        <a:satMod val="115000"/>
                      </a:schemeClr>
                    </a:gs>
                  </a:gsLst>
                  <a:lin ang="0" scaled="1"/>
                  <a:tileRect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Түгелһен моң </a:t>
            </a:r>
            <a:r>
              <a:rPr lang="ru-RU" sz="4400" dirty="0">
                <a:gradFill flip="none" rotWithShape="1">
                  <a:gsLst>
                    <a:gs pos="0">
                      <a:schemeClr val="accent3">
                        <a:lumMod val="50000"/>
                        <a:shade val="30000"/>
                        <a:satMod val="115000"/>
                      </a:schemeClr>
                    </a:gs>
                    <a:gs pos="50000">
                      <a:schemeClr val="accent3">
                        <a:lumMod val="50000"/>
                        <a:shade val="67500"/>
                        <a:satMod val="115000"/>
                      </a:schemeClr>
                    </a:gs>
                    <a:gs pos="100000">
                      <a:schemeClr val="accent3">
                        <a:lumMod val="50000"/>
                        <a:shade val="100000"/>
                        <a:satMod val="115000"/>
                      </a:schemeClr>
                    </a:gs>
                  </a:gsLst>
                  <a:lin ang="0" scaled="1"/>
                  <a:tileRect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lang="ru-RU" sz="4400" dirty="0" err="1">
                <a:gradFill flip="none" rotWithShape="1">
                  <a:gsLst>
                    <a:gs pos="0">
                      <a:schemeClr val="accent3">
                        <a:lumMod val="50000"/>
                        <a:shade val="30000"/>
                        <a:satMod val="115000"/>
                      </a:schemeClr>
                    </a:gs>
                    <a:gs pos="50000">
                      <a:schemeClr val="accent3">
                        <a:lumMod val="50000"/>
                        <a:shade val="67500"/>
                        <a:satMod val="115000"/>
                      </a:schemeClr>
                    </a:gs>
                    <a:gs pos="100000">
                      <a:schemeClr val="accent3">
                        <a:lumMod val="50000"/>
                        <a:shade val="100000"/>
                        <a:satMod val="115000"/>
                      </a:schemeClr>
                    </a:gs>
                  </a:gsLst>
                  <a:lin ang="0" scaled="1"/>
                  <a:tileRect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көйөң!..</a:t>
            </a:r>
            <a:endParaRPr lang="ru-RU" sz="4400" dirty="0">
              <a:gradFill flip="none" rotWithShape="1">
                <a:gsLst>
                  <a:gs pos="0">
                    <a:schemeClr val="accent3">
                      <a:lumMod val="50000"/>
                      <a:shade val="30000"/>
                      <a:satMod val="115000"/>
                    </a:schemeClr>
                  </a:gs>
                  <a:gs pos="50000">
                    <a:schemeClr val="accent3">
                      <a:lumMod val="5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50000"/>
                      <a:shade val="100000"/>
                      <a:satMod val="115000"/>
                    </a:schemeClr>
                  </a:gs>
                </a:gsLst>
                <a:lin ang="0" scaled="1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500063"/>
            <a:ext cx="8072438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Box 2"/>
          <p:cNvSpPr txBox="1">
            <a:spLocks noChangeArrowheads="1"/>
          </p:cNvSpPr>
          <p:nvPr/>
        </p:nvSpPr>
        <p:spPr bwMode="auto">
          <a:xfrm>
            <a:off x="3929063" y="785813"/>
            <a:ext cx="41433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a-RU" sz="440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ba-RU" sz="4400" b="1">
                <a:latin typeface="Times New Roman" pitchFamily="18" charset="0"/>
                <a:cs typeface="Times New Roman" pitchFamily="18" charset="0"/>
              </a:rPr>
              <a:t>Сыйырсыҡ</a:t>
            </a:r>
            <a:endParaRPr lang="ru-RU" sz="44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Skvorec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643938" y="56435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036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357188" y="500063"/>
            <a:ext cx="8286750" cy="55086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5111750" indent="-5111750" eaLnBrk="0" hangingPunct="0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         </a:t>
            </a:r>
            <a:r>
              <a:rPr lang="ru-RU" sz="4400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Һәм һүрәттән ҡапыл яҙ                      бөркөлдө,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11750" indent="-5111750" eaLnBrk="0" hangingPunct="0">
              <a:defRPr/>
            </a:pPr>
            <a:r>
              <a:rPr lang="ru-RU" sz="4400" dirty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  </a:t>
            </a:r>
            <a:r>
              <a:rPr lang="ru-RU" sz="4400" dirty="0" err="1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Һөрән һалды ҡара</a:t>
            </a:r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ru-RU" sz="4400" dirty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 </a:t>
            </a:r>
          </a:p>
          <a:p>
            <a:pPr marL="5111750" indent="-5111750" eaLnBrk="0" hangingPunct="0">
              <a:defRPr/>
            </a:pPr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	................,</a:t>
            </a:r>
          </a:p>
          <a:p>
            <a:pPr marL="5111750" indent="-5111750" eaLnBrk="0" hangingPunct="0">
              <a:defRPr/>
            </a:pPr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   </a:t>
            </a:r>
            <a:r>
              <a:rPr lang="ru-RU" sz="4400" dirty="0" err="1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Яҙ еҫтәре, гүйә,</a:t>
            </a:r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 </a:t>
            </a:r>
          </a:p>
          <a:p>
            <a:pPr marL="5111750" indent="-5111750" eaLnBrk="0" hangingPunct="0">
              <a:defRPr/>
            </a:pPr>
            <a:r>
              <a:rPr lang="ru-RU" sz="4400" dirty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	</a:t>
            </a:r>
            <a:r>
              <a:rPr lang="ru-RU" sz="4400" dirty="0" err="1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бәреп инде</a:t>
            </a:r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,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11750" indent="-5111750" eaLnBrk="0" hangingPunct="0">
              <a:defRPr/>
            </a:pPr>
            <a:r>
              <a:rPr lang="ru-RU" sz="4400" dirty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  </a:t>
            </a:r>
            <a:r>
              <a:rPr lang="ru-RU" sz="4400" dirty="0" err="1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Боҙ аҡтарып,</a:t>
            </a:r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 </a:t>
            </a:r>
          </a:p>
          <a:p>
            <a:pPr marL="5111750" indent="-5111750" eaLnBrk="0" hangingPunct="0">
              <a:defRPr/>
            </a:pPr>
            <a:r>
              <a:rPr lang="ru-RU" sz="440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                              </a:t>
            </a:r>
            <a:r>
              <a:rPr lang="ru-RU" sz="440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аҡты </a:t>
            </a:r>
            <a:r>
              <a:rPr lang="ru-RU" sz="4400" dirty="0" err="1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йылғалар.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214313"/>
            <a:ext cx="8501062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3857625" y="5286375"/>
            <a:ext cx="292893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a-RU" sz="4400" b="1">
                <a:latin typeface="Times New Roman" pitchFamily="18" charset="0"/>
                <a:cs typeface="Times New Roman" pitchFamily="18" charset="0"/>
              </a:rPr>
              <a:t>Ҡарға</a:t>
            </a:r>
            <a:endParaRPr lang="ru-RU" sz="44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Голоса_птиц_-_Не_совсем_грач_но....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839200" y="60007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409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642910" y="642918"/>
            <a:ext cx="7929618" cy="4033348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indent="228600" eaLnBrk="0" hangingPunct="0">
              <a:lnSpc>
                <a:spcPct val="150000"/>
              </a:lnSpc>
              <a:defRPr/>
            </a:pP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ru-RU" sz="440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  шундай ҡош икән ул:</a:t>
            </a:r>
            <a:endParaRPr lang="ru-RU" sz="4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28600" eaLnBrk="0" hangingPunct="0">
              <a:lnSpc>
                <a:spcPct val="150000"/>
              </a:lnSpc>
              <a:defRPr/>
            </a:pPr>
            <a:r>
              <a:rPr lang="ru-RU" sz="440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Башҡаларҙы иш итмәй,</a:t>
            </a:r>
            <a:endParaRPr lang="ru-RU" sz="4400">
              <a:solidFill>
                <a:srgbClr val="000000"/>
              </a:solidFill>
              <a:latin typeface="Times New Roman" pitchFamily="18" charset="0"/>
              <a:cs typeface="Calibri" pitchFamily="34" charset="0"/>
            </a:endParaRPr>
          </a:p>
          <a:p>
            <a:pPr indent="228600" eaLnBrk="0" hangingPunct="0">
              <a:lnSpc>
                <a:spcPct val="150000"/>
              </a:lnSpc>
              <a:defRPr/>
            </a:pPr>
            <a:r>
              <a:rPr lang="ru-RU" sz="440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Башҡа    ........    ҡаңғылдаһа,</a:t>
            </a:r>
            <a:endParaRPr lang="ru-RU" sz="4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28600" eaLnBrk="0" hangingPunct="0">
              <a:lnSpc>
                <a:spcPct val="150000"/>
              </a:lnSpc>
              <a:defRPr/>
            </a:pPr>
            <a:r>
              <a:rPr lang="ru-RU" sz="440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Тауышын да ишетмәй.</a:t>
            </a:r>
            <a:endParaRPr lang="ru-RU" sz="4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428625"/>
            <a:ext cx="8128000" cy="581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500166" y="928670"/>
            <a:ext cx="2587568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ba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АҠҠОШ</a:t>
            </a:r>
            <a:endParaRPr lang="ru-RU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11lebedkrzyk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715375" y="58578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35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5" y="2714625"/>
            <a:ext cx="4929188" cy="397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 rot="9425835" flipH="1" flipV="1">
            <a:off x="436563" y="4468813"/>
            <a:ext cx="3214687" cy="1046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ba-RU" dirty="0"/>
              <a:t> </a:t>
            </a:r>
            <a:r>
              <a:rPr lang="ba-RU" sz="4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Һабантурғай</a:t>
            </a:r>
            <a:endParaRPr lang="ru-RU" sz="4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463" y="144463"/>
            <a:ext cx="5213350" cy="340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жаворонок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839200" y="60721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19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285728"/>
            <a:ext cx="8210916" cy="6000792"/>
          </a:xfrm>
          <a:noFill/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anchor="ctr">
            <a:norm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ba-RU" sz="4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Сыңрай-сыңрай осоп килде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a-RU" sz="4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Сыңрау     .............     .  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ba-RU" sz="4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Уралыңдан сәләм, тине</a:t>
            </a:r>
            <a:endParaRPr lang="ru-RU" sz="4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ba-RU" sz="4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Сыңрау     .............     . </a:t>
            </a:r>
            <a:endParaRPr lang="ru-RU" sz="4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3600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42875"/>
            <a:ext cx="4857750" cy="608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6929438" y="1000125"/>
            <a:ext cx="1000125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a-RU" sz="4400">
                <a:latin typeface="Times New Roman" pitchFamily="18" charset="0"/>
                <a:cs typeface="Times New Roman" pitchFamily="18" charset="0"/>
              </a:rPr>
              <a:t>Т</a:t>
            </a:r>
          </a:p>
          <a:p>
            <a:r>
              <a:rPr lang="ba-RU" sz="4400"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r>
              <a:rPr lang="ba-RU" sz="4400">
                <a:latin typeface="Times New Roman" pitchFamily="18" charset="0"/>
                <a:cs typeface="Times New Roman" pitchFamily="18" charset="0"/>
              </a:rPr>
              <a:t>Р</a:t>
            </a:r>
          </a:p>
          <a:p>
            <a:r>
              <a:rPr lang="ba-RU" sz="4400">
                <a:latin typeface="Times New Roman" pitchFamily="18" charset="0"/>
                <a:cs typeface="Times New Roman" pitchFamily="18" charset="0"/>
              </a:rPr>
              <a:t>Н</a:t>
            </a:r>
          </a:p>
          <a:p>
            <a:r>
              <a:rPr lang="ba-RU" sz="4400"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endParaRPr lang="ru-RU" sz="4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serzhur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715125" y="50006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28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928662" y="928670"/>
            <a:ext cx="785818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anchor="ctr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3946525" indent="-3859213" eaLnBrk="0" hangingPunct="0">
              <a:defRPr/>
            </a:pPr>
            <a:r>
              <a:rPr lang="ru-RU" sz="4400" b="1" dirty="0" err="1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Башҡортостан </a:t>
            </a:r>
            <a:r>
              <a:rPr lang="ru-RU" sz="4400" b="1" dirty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lang="ru-RU" sz="4400" b="1" dirty="0" err="1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беҙҙең</a:t>
            </a:r>
            <a:endParaRPr lang="ru-RU" sz="4400" b="1" dirty="0">
              <a:ln w="11430"/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946525" indent="-3859213" eaLnBrk="0" hangingPunct="0">
              <a:defRPr/>
            </a:pPr>
            <a:r>
              <a:rPr lang="ru-RU" sz="4400" b="1" dirty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</a:t>
            </a:r>
            <a:r>
              <a:rPr lang="ru-RU" sz="4400" b="1" dirty="0" err="1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Башҡортостан,</a:t>
            </a:r>
            <a:endParaRPr lang="ru-RU" sz="4400" b="1" dirty="0">
              <a:ln w="11430"/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032250" indent="-4032250" eaLnBrk="0" hangingPunct="0">
              <a:defRPr/>
            </a:pPr>
            <a:r>
              <a:rPr lang="ru-RU" sz="4400" b="1" dirty="0" err="1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Иркең ҡурсып 	 күпме  </a:t>
            </a:r>
            <a:r>
              <a:rPr lang="ru-RU" sz="4400" b="1" dirty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            </a:t>
            </a:r>
            <a:r>
              <a:rPr lang="ru-RU" sz="4400" b="1" dirty="0" err="1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осҡан!</a:t>
            </a:r>
            <a:endParaRPr lang="ru-RU" sz="4400" b="1" dirty="0">
              <a:ln w="11430"/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581025" eaLnBrk="0" hangingPunct="0">
              <a:defRPr/>
            </a:pPr>
            <a:r>
              <a:rPr lang="ru-RU" sz="4400" b="1" dirty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</a:t>
            </a:r>
            <a:endParaRPr lang="ru-RU" sz="4400" b="1" dirty="0">
              <a:ln w="11430"/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428625"/>
            <a:ext cx="8072437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1357313" y="1000125"/>
            <a:ext cx="2500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a-RU" sz="4400">
                <a:latin typeface="Times New Roman" pitchFamily="18" charset="0"/>
                <a:cs typeface="Times New Roman" pitchFamily="18" charset="0"/>
              </a:rPr>
              <a:t>Бөркөт</a:t>
            </a:r>
            <a:endParaRPr lang="ru-RU" sz="4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aquila_chrysaeto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643938" y="58578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76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214414" y="1571612"/>
            <a:ext cx="742955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sz="44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Атылғанда тулҡындарға</a:t>
            </a:r>
            <a:endParaRPr lang="ru-RU" sz="44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44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Йәйәгеҙ менән бергә,-         Һоҡланмайса һеҙгә ҡарап,</a:t>
            </a:r>
            <a:endParaRPr lang="ru-RU" sz="44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44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Ҡалай итеп</a:t>
            </a:r>
            <a:r>
              <a:rPr lang="ru-RU" sz="4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4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түҙергә?</a:t>
            </a:r>
            <a:endParaRPr lang="ru-RU" sz="44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500063"/>
            <a:ext cx="600075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500938" y="642938"/>
            <a:ext cx="587375" cy="563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ba-RU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>
              <a:defRPr/>
            </a:pPr>
            <a:r>
              <a:rPr lang="ba-RU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Ҡ</a:t>
            </a:r>
          </a:p>
          <a:p>
            <a:pPr>
              <a:defRPr/>
            </a:pPr>
            <a:r>
              <a:rPr lang="ba-RU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pPr>
              <a:defRPr/>
            </a:pPr>
            <a:r>
              <a:rPr lang="ba-RU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>
              <a:defRPr/>
            </a:pPr>
            <a:r>
              <a:rPr lang="ba-RU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  <a:p>
            <a:pPr>
              <a:defRPr/>
            </a:pPr>
            <a:r>
              <a:rPr lang="ba-RU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</a:t>
            </a:r>
          </a:p>
          <a:p>
            <a:pPr>
              <a:defRPr/>
            </a:pPr>
            <a:r>
              <a:rPr lang="ba-RU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>
              <a:defRPr/>
            </a:pPr>
            <a:r>
              <a:rPr lang="ba-RU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Ҡ</a:t>
            </a:r>
          </a:p>
          <a:p>
            <a:pPr>
              <a:defRPr/>
            </a:pPr>
            <a:endParaRPr lang="ru-RU" sz="40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чай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215188" y="57864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28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928662" y="1046440"/>
            <a:ext cx="750099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0" hangingPunct="0">
              <a:defRPr/>
            </a:pPr>
            <a:r>
              <a:rPr lang="ru-RU" sz="4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Гөлдөргөү-гөлдөргөү!</a:t>
            </a:r>
            <a:r>
              <a:rPr lang="ru-RU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3859213" eaLnBrk="0" hangingPunct="0"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.................</a:t>
            </a:r>
            <a:endParaRPr lang="ru-RU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763963" indent="-3763963" eaLnBrk="0" hangingPunct="0">
              <a:defRPr/>
            </a:pPr>
            <a:r>
              <a:rPr lang="ru-RU" sz="4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Тәҙрә баштарында</a:t>
            </a:r>
            <a:r>
              <a:rPr lang="ru-RU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гөрләйҙәр.</a:t>
            </a:r>
            <a:endParaRPr lang="ru-RU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357188"/>
            <a:ext cx="7500938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2"/>
          <p:cNvSpPr txBox="1">
            <a:spLocks noChangeArrowheads="1"/>
          </p:cNvSpPr>
          <p:nvPr/>
        </p:nvSpPr>
        <p:spPr bwMode="auto">
          <a:xfrm rot="10800000" flipV="1">
            <a:off x="5214938" y="750888"/>
            <a:ext cx="292893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a-RU" sz="4400">
                <a:latin typeface="Times New Roman" pitchFamily="18" charset="0"/>
                <a:cs typeface="Times New Roman" pitchFamily="18" charset="0"/>
              </a:rPr>
              <a:t>  Күгәрсен</a:t>
            </a:r>
            <a:endParaRPr lang="ru-RU" sz="4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58golabmiejski 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501063" y="5214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806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258</TotalTime>
  <Words>152</Words>
  <Application>Microsoft Office PowerPoint</Application>
  <PresentationFormat>Экран (4:3)</PresentationFormat>
  <Paragraphs>68</Paragraphs>
  <Slides>19</Slides>
  <Notes>0</Notes>
  <HiddenSlides>0</HiddenSlides>
  <MMClips>9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Ринат Наилевич</dc:creator>
  <cp:lastModifiedBy>Ринат Наилевич</cp:lastModifiedBy>
  <cp:revision>32</cp:revision>
  <dcterms:created xsi:type="dcterms:W3CDTF">2011-12-17T19:05:07Z</dcterms:created>
  <dcterms:modified xsi:type="dcterms:W3CDTF">2011-12-18T19:22:08Z</dcterms:modified>
</cp:coreProperties>
</file>