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5BF61-75BE-4A61-B55F-9EF397C12713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39299-D6A5-4383-A639-474B26C26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4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39299-D6A5-4383-A639-474B26C26B7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4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42DD-6846-4BAF-B15E-C9A8EB86B02A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09F9-A865-4FF8-8CBD-0EB7BF38C8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42DD-6846-4BAF-B15E-C9A8EB86B02A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09F9-A865-4FF8-8CBD-0EB7BF38C8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42DD-6846-4BAF-B15E-C9A8EB86B02A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09F9-A865-4FF8-8CBD-0EB7BF38C8A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42DD-6846-4BAF-B15E-C9A8EB86B02A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09F9-A865-4FF8-8CBD-0EB7BF38C8A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42DD-6846-4BAF-B15E-C9A8EB86B02A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09F9-A865-4FF8-8CBD-0EB7BF38C8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42DD-6846-4BAF-B15E-C9A8EB86B02A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09F9-A865-4FF8-8CBD-0EB7BF38C8A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42DD-6846-4BAF-B15E-C9A8EB86B02A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09F9-A865-4FF8-8CBD-0EB7BF38C8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42DD-6846-4BAF-B15E-C9A8EB86B02A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09F9-A865-4FF8-8CBD-0EB7BF38C8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42DD-6846-4BAF-B15E-C9A8EB86B02A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09F9-A865-4FF8-8CBD-0EB7BF38C8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42DD-6846-4BAF-B15E-C9A8EB86B02A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09F9-A865-4FF8-8CBD-0EB7BF38C8A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42DD-6846-4BAF-B15E-C9A8EB86B02A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09F9-A865-4FF8-8CBD-0EB7BF38C8A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E0F42DD-6846-4BAF-B15E-C9A8EB86B02A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DA409F9-A865-4FF8-8CBD-0EB7BF38C8A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4632" cy="2736304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задачи и принципы воспитания дошкольников в семье.</a:t>
            </a:r>
            <a:endParaRPr lang="ru-RU" dirty="0"/>
          </a:p>
        </p:txBody>
      </p:sp>
      <p:pic>
        <p:nvPicPr>
          <p:cNvPr id="1027" name="Picture 3" descr="C:\Documents and Settings\User\Рабочий стол\для през\vo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005" y="3116955"/>
            <a:ext cx="5184576" cy="342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8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568952" cy="151216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/>
                </a:solidFill>
              </a:rPr>
              <a:t>Семья </a:t>
            </a:r>
            <a:r>
              <a:rPr lang="ru-RU" sz="2800" dirty="0">
                <a:solidFill>
                  <a:schemeClr val="tx2"/>
                </a:solidFill>
              </a:rPr>
              <a:t>– это социально-педагогическая группа людей, предназначенная для оптимального удовлетворения потребностей в самосохранении (продолжении рода) и самоутверждении (самоуважении) каждого ее члена.</a:t>
            </a:r>
          </a:p>
        </p:txBody>
      </p:sp>
      <p:pic>
        <p:nvPicPr>
          <p:cNvPr id="2051" name="Picture 3" descr="C:\Documents and Settings\User\Рабочий стол\для през\1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70" y="3192125"/>
            <a:ext cx="3644263" cy="239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User\Рабочий стол\для през\vospitaniedeteu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92125"/>
            <a:ext cx="2595740" cy="365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для през\fathe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98" y="3221119"/>
            <a:ext cx="3595286" cy="359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4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</a:rPr>
              <a:t>Семейное воспитание – это система воспитания и образования, складывающаяся в условиях конкретной семьи силами родителей и родственников.</a:t>
            </a:r>
          </a:p>
        </p:txBody>
      </p:sp>
      <p:pic>
        <p:nvPicPr>
          <p:cNvPr id="3074" name="Picture 2" descr="C:\Documents and Settings\User\Рабочий стол\для през\rodite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09164"/>
            <a:ext cx="4176464" cy="292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3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*  создать </a:t>
            </a:r>
            <a:r>
              <a:rPr lang="ru-RU" dirty="0"/>
              <a:t>максимальные условия для роста и развития </a:t>
            </a:r>
            <a:r>
              <a:rPr lang="ru-RU" dirty="0" smtClean="0"/>
              <a:t>ребенка;</a:t>
            </a:r>
          </a:p>
          <a:p>
            <a:pPr marL="0" indent="0">
              <a:buNone/>
            </a:pPr>
            <a:r>
              <a:rPr lang="ru-RU" dirty="0" smtClean="0"/>
              <a:t>*  стать </a:t>
            </a:r>
            <a:r>
              <a:rPr lang="ru-RU" dirty="0"/>
              <a:t>социально-экономической и психологической защитой </a:t>
            </a:r>
            <a:r>
              <a:rPr lang="ru-RU" dirty="0" smtClean="0"/>
              <a:t>ребенка;</a:t>
            </a:r>
          </a:p>
          <a:p>
            <a:pPr marL="0" indent="0">
              <a:buNone/>
            </a:pPr>
            <a:r>
              <a:rPr lang="ru-RU" dirty="0" smtClean="0"/>
              <a:t>*  передать </a:t>
            </a:r>
            <a:r>
              <a:rPr lang="ru-RU" dirty="0"/>
              <a:t>опыт создания и сохранения семьи, воспитания в ней детей и отношения к </a:t>
            </a:r>
            <a:r>
              <a:rPr lang="ru-RU" dirty="0" smtClean="0"/>
              <a:t>старшим;</a:t>
            </a:r>
          </a:p>
          <a:p>
            <a:pPr marL="0" indent="0">
              <a:buNone/>
            </a:pPr>
            <a:r>
              <a:rPr lang="ru-RU" dirty="0" smtClean="0"/>
              <a:t>*  научить </a:t>
            </a:r>
            <a:r>
              <a:rPr lang="ru-RU" dirty="0"/>
              <a:t>детей полезным прикладным навыкам и умениям, направленным на самообслуживание и помощь близким;</a:t>
            </a:r>
          </a:p>
          <a:p>
            <a:pPr marL="0" indent="0">
              <a:buNone/>
            </a:pPr>
            <a:r>
              <a:rPr lang="ru-RU" dirty="0" smtClean="0"/>
              <a:t>*  воспитать </a:t>
            </a:r>
            <a:r>
              <a:rPr lang="ru-RU" dirty="0"/>
              <a:t>чувство собственного достоинства, ценности собственного “я</a:t>
            </a:r>
            <a:r>
              <a:rPr lang="ru-RU" dirty="0" smtClean="0"/>
              <a:t>”.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wavyDbl" dirty="0" smtClean="0">
                <a:solidFill>
                  <a:schemeClr val="tx2"/>
                </a:solidFill>
              </a:rPr>
              <a:t>Задачи семьи:</a:t>
            </a:r>
            <a:endParaRPr lang="ru-RU" u="wavyDbl" dirty="0">
              <a:solidFill>
                <a:schemeClr val="tx2"/>
              </a:solidFill>
            </a:endParaRPr>
          </a:p>
        </p:txBody>
      </p:sp>
      <p:pic>
        <p:nvPicPr>
          <p:cNvPr id="8198" name="Picture 6" descr="C:\Documents and Settings\User\Рабочий стол\для през\Devo4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116633"/>
            <a:ext cx="2076043" cy="140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3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7408333" cy="4713387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*  вовлечение </a:t>
            </a:r>
            <a:r>
              <a:rPr lang="ru-RU" dirty="0"/>
              <a:t>детей в жизнедеятельность семьи как ее равноправных участников;</a:t>
            </a:r>
          </a:p>
          <a:p>
            <a:pPr marL="0" indent="0">
              <a:buNone/>
            </a:pPr>
            <a:r>
              <a:rPr lang="ru-RU" dirty="0" smtClean="0"/>
              <a:t>*  открытость </a:t>
            </a:r>
            <a:r>
              <a:rPr lang="ru-RU" dirty="0"/>
              <a:t>и доверительность отношений с детьми;</a:t>
            </a:r>
          </a:p>
          <a:p>
            <a:pPr marL="0" indent="0">
              <a:buNone/>
            </a:pPr>
            <a:r>
              <a:rPr lang="ru-RU" dirty="0" smtClean="0"/>
              <a:t>*  оптимистичность </a:t>
            </a:r>
            <a:r>
              <a:rPr lang="ru-RU" dirty="0"/>
              <a:t>взаимоотношений в семье;</a:t>
            </a:r>
          </a:p>
          <a:p>
            <a:pPr marL="0" indent="0">
              <a:buNone/>
            </a:pPr>
            <a:r>
              <a:rPr lang="ru-RU" dirty="0" smtClean="0"/>
              <a:t>*  последовательность </a:t>
            </a:r>
            <a:r>
              <a:rPr lang="ru-RU" dirty="0"/>
              <a:t>в своих требованиях (не требовать невозможного);</a:t>
            </a:r>
          </a:p>
          <a:p>
            <a:pPr marL="0" indent="0">
              <a:buNone/>
            </a:pPr>
            <a:r>
              <a:rPr lang="ru-RU" dirty="0" smtClean="0"/>
              <a:t>*  оказание </a:t>
            </a:r>
            <a:r>
              <a:rPr lang="ru-RU" dirty="0"/>
              <a:t>посильной помощи своему ребенку, готовность отвечать на вопросы.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wavyDbl" dirty="0" smtClean="0">
                <a:solidFill>
                  <a:schemeClr val="tx2"/>
                </a:solidFill>
              </a:rPr>
              <a:t>Принципы:</a:t>
            </a:r>
            <a:endParaRPr lang="ru-RU" u="wavyDbl" dirty="0">
              <a:solidFill>
                <a:schemeClr val="tx2"/>
              </a:solidFill>
            </a:endParaRPr>
          </a:p>
        </p:txBody>
      </p:sp>
      <p:pic>
        <p:nvPicPr>
          <p:cNvPr id="4099" name="Picture 3" descr="C:\Documents and Settings\User\Рабочий стол\для през\56fe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73524"/>
            <a:ext cx="3419872" cy="22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7408333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Целью семейного </a:t>
            </a:r>
            <a:r>
              <a:rPr lang="ru-RU" dirty="0" smtClean="0"/>
              <a:t>воспитания: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формирование </a:t>
            </a:r>
            <a:r>
              <a:rPr lang="ru-RU" dirty="0"/>
              <a:t>таких качеств личности, которые помогут достойно преодолеть трудности и преграды, встречающиеся на жизненном </a:t>
            </a:r>
            <a:r>
              <a:rPr lang="ru-RU" dirty="0" smtClean="0"/>
              <a:t>пути</a:t>
            </a:r>
            <a:r>
              <a:rPr lang="ru-RU" dirty="0"/>
              <a:t>;</a:t>
            </a:r>
            <a:endParaRPr lang="ru-RU" dirty="0" smtClean="0"/>
          </a:p>
          <a:p>
            <a:pPr>
              <a:buFont typeface="Arial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азвитие </a:t>
            </a:r>
            <a:r>
              <a:rPr lang="ru-RU" dirty="0"/>
              <a:t>интеллекта и творческих </a:t>
            </a:r>
            <a:r>
              <a:rPr lang="ru-RU" dirty="0" smtClean="0"/>
              <a:t>способностей;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первичного </a:t>
            </a:r>
            <a:r>
              <a:rPr lang="ru-RU" dirty="0"/>
              <a:t>опыта трудовой </a:t>
            </a:r>
            <a:r>
              <a:rPr lang="ru-RU" dirty="0" smtClean="0"/>
              <a:t>деятельности;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нравственное </a:t>
            </a:r>
            <a:r>
              <a:rPr lang="ru-RU" dirty="0"/>
              <a:t>и эстетическое </a:t>
            </a:r>
            <a:r>
              <a:rPr lang="ru-RU" dirty="0" smtClean="0"/>
              <a:t>формирование.</a:t>
            </a:r>
          </a:p>
        </p:txBody>
      </p:sp>
      <p:pic>
        <p:nvPicPr>
          <p:cNvPr id="5122" name="Picture 2" descr="C:\Documents and Settings\User\Рабочий стол\для през\1684746_thum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33056"/>
            <a:ext cx="2193708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61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32856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Эмоциональная культура и физическое здоровье детей, их счастье – все это зависит от семьи, от родителей, и все это составляет задачи семейного воспитания. </a:t>
            </a: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Именно </a:t>
            </a:r>
            <a:r>
              <a:rPr lang="ru-RU" sz="2800" dirty="0">
                <a:solidFill>
                  <a:schemeClr val="tx2"/>
                </a:solidFill>
              </a:rPr>
              <a:t>родители – первые воспитатели – имеют самое сильное влияние на </a:t>
            </a:r>
            <a:r>
              <a:rPr lang="ru-RU" sz="2800" dirty="0" smtClean="0">
                <a:solidFill>
                  <a:schemeClr val="tx2"/>
                </a:solidFill>
              </a:rPr>
              <a:t>детей.</a:t>
            </a:r>
            <a:r>
              <a:rPr lang="ru-RU" sz="2800" dirty="0">
                <a:solidFill>
                  <a:schemeClr val="tx2"/>
                </a:solidFill>
              </a:rPr>
              <a:t/>
            </a:r>
            <a:br>
              <a:rPr lang="ru-RU" sz="2800" dirty="0">
                <a:solidFill>
                  <a:schemeClr val="tx2"/>
                </a:solidFill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6146" name="Picture 2" descr="C:\Documents and Settings\User\Рабочий стол\для през\216534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85786"/>
            <a:ext cx="4762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10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Спасибо за внимание.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170" name="Picture 2" descr="C:\Documents and Settings\User\Рабочий стол\для през\shutterstock_37443211625x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781165" cy="255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\Рабочий стол\для през\bebb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4154996"/>
            <a:ext cx="3654152" cy="279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User\Рабочий стол\для през\1331572917_httyj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54044"/>
            <a:ext cx="2947392" cy="273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Documents and Settings\User\Рабочий стол\для през\Баловство-в-меру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637" y="4109508"/>
            <a:ext cx="2880320" cy="268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</TotalTime>
  <Words>239</Words>
  <Application>Microsoft Office PowerPoint</Application>
  <PresentationFormat>Экран (4:3)</PresentationFormat>
  <Paragraphs>24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Основные задачи и принципы воспитания дошкольников в семье.</vt:lpstr>
      <vt:lpstr>Семья – это социально-педагогическая группа людей, предназначенная для оптимального удовлетворения потребностей в самосохранении (продолжении рода) и самоутверждении (самоуважении) каждого ее члена.</vt:lpstr>
      <vt:lpstr>Семейное воспитание – это система воспитания и образования, складывающаяся в условиях конкретной семьи силами родителей и родственников.</vt:lpstr>
      <vt:lpstr>Задачи семьи:</vt:lpstr>
      <vt:lpstr>Принципы:</vt:lpstr>
      <vt:lpstr>Презентация PowerPoint</vt:lpstr>
      <vt:lpstr>Эмоциональная культура и физическое здоровье детей, их счастье – все это зависит от семьи, от родителей, и все это составляет задачи семейного воспитания.  Именно родители – первые воспитатели – имеют самое сильное влияние на детей. </vt:lpstr>
      <vt:lpstr>Спасибо за внимание.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задачи и принципы воспитания дошкольников в семье.</dc:title>
  <dc:creator>User</dc:creator>
  <cp:lastModifiedBy>User</cp:lastModifiedBy>
  <cp:revision>5</cp:revision>
  <dcterms:created xsi:type="dcterms:W3CDTF">2012-04-25T09:42:04Z</dcterms:created>
  <dcterms:modified xsi:type="dcterms:W3CDTF">2012-05-01T07:14:32Z</dcterms:modified>
</cp:coreProperties>
</file>