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1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FF3399"/>
    <a:srgbClr val="99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75cc_33674a1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4315">
            <a:off x="222497" y="187039"/>
            <a:ext cx="1901594" cy="2182374"/>
          </a:xfrm>
          <a:prstGeom prst="rect">
            <a:avLst/>
          </a:prstGeom>
        </p:spPr>
      </p:pic>
      <p:pic>
        <p:nvPicPr>
          <p:cNvPr id="3" name="Рисунок 2" descr="061959_1385695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6471">
            <a:off x="1534620" y="1303683"/>
            <a:ext cx="2772160" cy="2788001"/>
          </a:xfrm>
          <a:prstGeom prst="rect">
            <a:avLst/>
          </a:prstGeom>
        </p:spPr>
      </p:pic>
      <p:pic>
        <p:nvPicPr>
          <p:cNvPr id="4" name="Рисунок 3" descr="82020066_large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3258">
            <a:off x="4163262" y="-150359"/>
            <a:ext cx="2788256" cy="2895974"/>
          </a:xfrm>
          <a:prstGeom prst="rect">
            <a:avLst/>
          </a:prstGeom>
        </p:spPr>
      </p:pic>
      <p:pic>
        <p:nvPicPr>
          <p:cNvPr id="5" name="Рисунок 4" descr="82020092_large_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8176">
            <a:off x="-134927" y="3591823"/>
            <a:ext cx="3175169" cy="3254315"/>
          </a:xfrm>
          <a:prstGeom prst="rect">
            <a:avLst/>
          </a:prstGeom>
        </p:spPr>
      </p:pic>
      <p:pic>
        <p:nvPicPr>
          <p:cNvPr id="6" name="Рисунок 5" descr="2012012430045_2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228600"/>
            <a:ext cx="2452794" cy="2590800"/>
          </a:xfrm>
          <a:prstGeom prst="rect">
            <a:avLst/>
          </a:prstGeom>
        </p:spPr>
      </p:pic>
      <p:pic>
        <p:nvPicPr>
          <p:cNvPr id="7" name="Рисунок 6" descr="0_675bd_c187daa1_or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9542" y="4114800"/>
            <a:ext cx="2864458" cy="2514600"/>
          </a:xfrm>
          <a:prstGeom prst="rect">
            <a:avLst/>
          </a:prstGeom>
        </p:spPr>
      </p:pic>
      <p:pic>
        <p:nvPicPr>
          <p:cNvPr id="8" name="Рисунок 7" descr="0_675c2_b7e1e153_or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4317128"/>
            <a:ext cx="2868175" cy="2540872"/>
          </a:xfrm>
          <a:prstGeom prst="rect">
            <a:avLst/>
          </a:prstGeom>
        </p:spPr>
      </p:pic>
      <p:pic>
        <p:nvPicPr>
          <p:cNvPr id="9" name="Рисунок 8" descr="0_675ca_75f316a1_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2286000"/>
            <a:ext cx="2303373" cy="256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т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76200"/>
            <a:ext cx="693420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449901_Furniture__9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1000"/>
            <a:ext cx="3262313" cy="4632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98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34000" y="5486400"/>
            <a:ext cx="6858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0652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5482776" cy="4318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98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4600" y="5486400"/>
            <a:ext cx="6858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14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62818259_1282032116_frenchballeri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97490"/>
            <a:ext cx="3581400" cy="330682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962400" y="5486400"/>
            <a:ext cx="6858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ole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32" y="247976"/>
            <a:ext cx="5939468" cy="4389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98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62400" y="5486400"/>
            <a:ext cx="6858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38b1_b6e8758c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4724400" cy="4683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98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90800" y="5486400"/>
            <a:ext cx="6858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558931_osl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4714875" cy="5046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98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5181600"/>
            <a:ext cx="1371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34000" y="5486400"/>
            <a:ext cx="6858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т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76200"/>
            <a:ext cx="693420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2015-02-02T04:59:25Z</dcterms:created>
  <dcterms:modified xsi:type="dcterms:W3CDTF">2015-02-12T10:27:36Z</dcterms:modified>
</cp:coreProperties>
</file>