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media/audio11.wav" ContentType="audio/x-wav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1" r:id="rId5"/>
    <p:sldId id="262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8E1"/>
    <a:srgbClr val="CCFFFF"/>
    <a:srgbClr val="66FFFF"/>
    <a:srgbClr val="66CCFF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4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F65A3-39ED-47C5-A181-47C86D7CC67C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561B4-70B3-4544-B6BD-89C15F623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68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50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78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13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70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604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8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810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31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58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67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0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67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05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4600-1E16-444B-815E-A65AF244B0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3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.gif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9524" y="345989"/>
            <a:ext cx="7533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    МДОУ детский сад №3 р.п. Земетчино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8703" y="6042452"/>
            <a:ext cx="496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Воспитатели группы : Суркова А.А.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         </a:t>
            </a:r>
            <a:r>
              <a:rPr lang="ru-RU" b="1" dirty="0" err="1" smtClean="0">
                <a:solidFill>
                  <a:srgbClr val="002060"/>
                </a:solidFill>
              </a:rPr>
              <a:t>Брызгалина</a:t>
            </a:r>
            <a:r>
              <a:rPr lang="ru-RU" b="1" dirty="0" smtClean="0">
                <a:solidFill>
                  <a:srgbClr val="002060"/>
                </a:solidFill>
              </a:rPr>
              <a:t> Н.А.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3938" y="2014151"/>
            <a:ext cx="7826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ЗИМА. ЗИМНИЕ ЗАБАВЫ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6418" y="3307901"/>
            <a:ext cx="1738313" cy="25046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5744" y="1063584"/>
            <a:ext cx="881339" cy="10117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8787" y="2898565"/>
            <a:ext cx="881339" cy="10117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514" y="2082588"/>
            <a:ext cx="649665" cy="7458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7168" y="2678091"/>
            <a:ext cx="881339" cy="10117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7015" y="845024"/>
            <a:ext cx="633274" cy="7269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7060" y="4784176"/>
            <a:ext cx="881339" cy="10117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8331" y="3183979"/>
            <a:ext cx="556823" cy="639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9332" y="5011821"/>
            <a:ext cx="556823" cy="6392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7974" y="1512409"/>
            <a:ext cx="556823" cy="639233"/>
          </a:xfrm>
          <a:prstGeom prst="rect">
            <a:avLst/>
          </a:prstGeom>
        </p:spPr>
      </p:pic>
      <p:pic>
        <p:nvPicPr>
          <p:cNvPr id="1026" name="Picture 2" descr="C:\Users\Саша\Desktop\зима проект\DSC_20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200" y="2809314"/>
            <a:ext cx="5816600" cy="387773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27526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781">
        <p15:prstTrans prst="fracture"/>
        <p:sndAc>
          <p:stSnd>
            <p:snd r:embed="rId9" name="chimes.wav"/>
          </p:stSnd>
        </p:sndAc>
      </p:transition>
    </mc:Choice>
    <mc:Fallback>
      <p:transition spd="slow" advTm="12781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9075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1096" y="131112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757" y="2723745"/>
            <a:ext cx="25875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Тихо падает снежок,</a:t>
            </a:r>
            <a:br>
              <a:rPr lang="ru-RU" sz="2400" dirty="0" smtClean="0"/>
            </a:br>
            <a:r>
              <a:rPr lang="ru-RU" sz="2400" dirty="0" smtClean="0"/>
              <a:t>То зима пришла , дружок!</a:t>
            </a:r>
            <a:br>
              <a:rPr lang="ru-RU" sz="2400" dirty="0" smtClean="0"/>
            </a:br>
            <a:r>
              <a:rPr lang="ru-RU" sz="2400" dirty="0" smtClean="0"/>
              <a:t>Мы играем, веселимся,</a:t>
            </a:r>
            <a:br>
              <a:rPr lang="ru-RU" sz="2400" dirty="0" smtClean="0"/>
            </a:br>
            <a:r>
              <a:rPr lang="ru-RU" sz="2400" dirty="0" smtClean="0"/>
              <a:t>И мороза не боимся!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4670" y="2937753"/>
            <a:ext cx="900142" cy="1033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5114" y="4717915"/>
            <a:ext cx="1222314" cy="1403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4075" y="131112"/>
            <a:ext cx="1129017" cy="1296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6173" y="5377713"/>
            <a:ext cx="900142" cy="1033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4972" y="316848"/>
            <a:ext cx="900142" cy="1033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1982" y="1904390"/>
            <a:ext cx="826353" cy="9486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5043" y="2610249"/>
            <a:ext cx="900142" cy="1033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915" y="5663729"/>
            <a:ext cx="826353" cy="948653"/>
          </a:xfrm>
          <a:prstGeom prst="rect">
            <a:avLst/>
          </a:prstGeom>
        </p:spPr>
      </p:pic>
      <p:pic>
        <p:nvPicPr>
          <p:cNvPr id="4098" name="Picture 2" descr="C:\Users\Саша\Desktop\зима проект\DSC_20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4900" y="1566332"/>
            <a:ext cx="5308600" cy="353906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04801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6334">
        <p15:prstTrans prst="fracture"/>
        <p:sndAc>
          <p:stSnd>
            <p:snd r:embed="rId9" name="chimes.wav"/>
          </p:stSnd>
        </p:sndAc>
      </p:transition>
    </mc:Choice>
    <mc:Fallback>
      <p:transition spd="slow" advTm="16334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55605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600" y="2726131"/>
            <a:ext cx="34885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Раз, слепила я комок,</a:t>
            </a:r>
            <a:br>
              <a:rPr lang="ru-RU" sz="2400" dirty="0" smtClean="0"/>
            </a:br>
            <a:r>
              <a:rPr lang="ru-RU" sz="2400" dirty="0" smtClean="0"/>
              <a:t>Кругленький и крепкий.</a:t>
            </a:r>
            <a:br>
              <a:rPr lang="ru-RU" sz="2400" dirty="0" smtClean="0"/>
            </a:br>
            <a:r>
              <a:rPr lang="ru-RU" sz="2400" dirty="0" smtClean="0"/>
              <a:t>Два, метнула я снежок</a:t>
            </a:r>
            <a:br>
              <a:rPr lang="ru-RU" sz="2400" dirty="0" smtClean="0"/>
            </a:br>
            <a:r>
              <a:rPr lang="ru-RU" sz="2400" dirty="0" smtClean="0"/>
              <a:t>И попала в Светку!</a:t>
            </a:r>
            <a:br>
              <a:rPr lang="ru-RU" sz="2400" dirty="0" smtClean="0"/>
            </a:br>
            <a:r>
              <a:rPr lang="ru-RU" sz="2400" dirty="0" smtClean="0"/>
              <a:t>Я бегу как от огня:</a:t>
            </a:r>
            <a:br>
              <a:rPr lang="ru-RU" sz="2400" dirty="0" smtClean="0"/>
            </a:br>
            <a:r>
              <a:rPr lang="ru-RU" sz="2400" dirty="0" smtClean="0"/>
              <a:t>Светка целится в меня!</a:t>
            </a:r>
            <a:br>
              <a:rPr lang="ru-RU" sz="2400" dirty="0" smtClean="0"/>
            </a:br>
            <a:r>
              <a:rPr lang="ru-RU" sz="2400" dirty="0" smtClean="0"/>
              <a:t>В эти зимние деньки</a:t>
            </a:r>
            <a:br>
              <a:rPr lang="ru-RU" sz="2400" dirty="0" smtClean="0"/>
            </a:br>
            <a:r>
              <a:rPr lang="ru-RU" sz="2400" dirty="0" smtClean="0"/>
              <a:t>Весело играть в снежки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39719" y="3005847"/>
            <a:ext cx="3151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Зимняя баталия для всех;</a:t>
            </a:r>
            <a:br>
              <a:rPr lang="ru-RU" sz="2400" dirty="0" smtClean="0"/>
            </a:br>
            <a:r>
              <a:rPr lang="ru-RU" sz="2400" dirty="0" smtClean="0"/>
              <a:t>Две команды , снег и смех.</a:t>
            </a:r>
            <a:br>
              <a:rPr lang="ru-RU" sz="2400" dirty="0" smtClean="0"/>
            </a:br>
            <a:r>
              <a:rPr lang="ru-RU" sz="2400" dirty="0" smtClean="0"/>
              <a:t>И летят вокруг снежки.</a:t>
            </a:r>
            <a:br>
              <a:rPr lang="ru-RU" sz="2400" dirty="0" smtClean="0"/>
            </a:br>
            <a:r>
              <a:rPr lang="ru-RU" sz="2400" dirty="0" smtClean="0"/>
              <a:t>Победители все мы.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5949" y="129864"/>
            <a:ext cx="819860" cy="941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7658" y="5234313"/>
            <a:ext cx="1226293" cy="14077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6835" y="5753116"/>
            <a:ext cx="746021" cy="8564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0292" y="600464"/>
            <a:ext cx="819860" cy="941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7233" y="1807994"/>
            <a:ext cx="592540" cy="6802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1905" y="194555"/>
            <a:ext cx="434180" cy="4984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3041" y="1964788"/>
            <a:ext cx="746021" cy="856432"/>
          </a:xfrm>
          <a:prstGeom prst="rect">
            <a:avLst/>
          </a:prstGeom>
        </p:spPr>
      </p:pic>
      <p:pic>
        <p:nvPicPr>
          <p:cNvPr id="2050" name="Picture 2" descr="C:\Users\Саша\Desktop\зима проект\DSC_19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1100" y="1298060"/>
            <a:ext cx="5194300" cy="395973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05450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4209">
        <p15:prstTrans prst="fracture"/>
        <p:sndAc>
          <p:stSnd>
            <p:snd r:embed="rId8" name="chimes.wav"/>
          </p:stSnd>
        </p:sndAc>
      </p:transition>
    </mc:Choice>
    <mc:Fallback>
      <p:transition spd="slow" advTm="1420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834" y="2653968"/>
            <a:ext cx="3647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Саньке – санки, Лизе – ледянка,</a:t>
            </a:r>
            <a:br>
              <a:rPr lang="ru-RU" sz="2400" dirty="0" smtClean="0"/>
            </a:br>
            <a:r>
              <a:rPr lang="ru-RU" sz="2400" dirty="0" smtClean="0"/>
              <a:t>Наступили для детишек</a:t>
            </a:r>
            <a:br>
              <a:rPr lang="ru-RU" sz="2400" dirty="0" smtClean="0"/>
            </a:br>
            <a:r>
              <a:rPr lang="ru-RU" sz="2400" dirty="0" smtClean="0"/>
              <a:t>Благодатные деньки.</a:t>
            </a:r>
            <a:br>
              <a:rPr lang="ru-RU" sz="2400" dirty="0" smtClean="0"/>
            </a:br>
            <a:r>
              <a:rPr lang="ru-RU" sz="2400" dirty="0" smtClean="0"/>
              <a:t>Снег в лесу и на аллеях,</a:t>
            </a:r>
            <a:br>
              <a:rPr lang="ru-RU" sz="2400" dirty="0" smtClean="0"/>
            </a:br>
            <a:r>
              <a:rPr lang="ru-RU" sz="2400" dirty="0" smtClean="0"/>
              <a:t>И река покрылась льдом</a:t>
            </a:r>
            <a:br>
              <a:rPr lang="ru-RU" sz="2400" dirty="0" smtClean="0"/>
            </a:br>
            <a:r>
              <a:rPr lang="ru-RU" sz="2400" dirty="0" smtClean="0"/>
              <a:t>Одевайся потеплее</a:t>
            </a:r>
            <a:br>
              <a:rPr lang="ru-RU" sz="2400" dirty="0" smtClean="0"/>
            </a:br>
            <a:r>
              <a:rPr lang="ru-RU" sz="2400" dirty="0" smtClean="0"/>
              <a:t>И на улицу бегом!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9020" y="5344521"/>
            <a:ext cx="953919" cy="1095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1530" y="3440516"/>
            <a:ext cx="953919" cy="10950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7088" y="3096805"/>
            <a:ext cx="953919" cy="10950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0466" y="373172"/>
            <a:ext cx="953919" cy="10950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168" y="1877438"/>
            <a:ext cx="676420" cy="7765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4809" y="5892070"/>
            <a:ext cx="676420" cy="7765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9889" y="1673359"/>
            <a:ext cx="953919" cy="1095099"/>
          </a:xfrm>
          <a:prstGeom prst="rect">
            <a:avLst/>
          </a:prstGeom>
        </p:spPr>
      </p:pic>
      <p:pic>
        <p:nvPicPr>
          <p:cNvPr id="3074" name="Picture 2" descr="C:\Users\Саша\Desktop\зима проект\DSC_19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3550" y="1460500"/>
            <a:ext cx="6000750" cy="40005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93696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9993">
        <p15:prstTrans prst="fracture"/>
        <p:sndAc>
          <p:stSnd>
            <p:snd r:embed="rId8" name="chimes.wav"/>
          </p:stSnd>
        </p:sndAc>
      </p:transition>
    </mc:Choice>
    <mc:Fallback>
      <p:transition spd="slow" advTm="9993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873" y="4842433"/>
            <a:ext cx="1408927" cy="1617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9007" y="295147"/>
            <a:ext cx="1112366" cy="127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7515" y="4599198"/>
            <a:ext cx="1445998" cy="16600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68599" y="508000"/>
            <a:ext cx="6314413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Вот таких  здоровых и сильных ребят растит наш детский сад!</a:t>
            </a:r>
            <a:endParaRPr lang="ru-RU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5111" y="3014925"/>
            <a:ext cx="2217824" cy="3335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3321" y="621184"/>
            <a:ext cx="1112366" cy="12769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1125" y="1468059"/>
            <a:ext cx="690031" cy="7921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3593" y="5662578"/>
            <a:ext cx="690031" cy="7921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006" y="2762259"/>
            <a:ext cx="1021437" cy="11726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913" y="2637364"/>
            <a:ext cx="1112385" cy="1277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2549" y="1326984"/>
            <a:ext cx="690031" cy="7921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9667" y="6065844"/>
            <a:ext cx="690031" cy="7921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2484" y="5848301"/>
            <a:ext cx="690031" cy="7921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4662" y="5785140"/>
            <a:ext cx="690031" cy="7921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9292" y="1929135"/>
            <a:ext cx="690031" cy="7921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513" y="127606"/>
            <a:ext cx="690031" cy="792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04953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9014">
        <p15:prstTrans prst="fracture"/>
        <p:sndAc>
          <p:stSnd>
            <p:snd r:embed="rId8" name="chimes.wav"/>
          </p:stSnd>
        </p:sndAc>
      </p:transition>
    </mc:Choice>
    <mc:Fallback>
      <p:transition spd="slow" advTm="901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5966" y="651753"/>
            <a:ext cx="6167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Вот зима пришла серебристая,</a:t>
            </a:r>
            <a:br>
              <a:rPr lang="ru-RU" sz="2800" b="1" i="1" dirty="0" smtClean="0"/>
            </a:br>
            <a:r>
              <a:rPr lang="ru-RU" sz="2800" b="1" i="1" dirty="0" smtClean="0"/>
              <a:t>Белым снегом замела поле чистое.</a:t>
            </a:r>
            <a:endParaRPr lang="ru-RU" sz="28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1847" y="4576277"/>
            <a:ext cx="1547305" cy="1776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753" y="3472018"/>
            <a:ext cx="1513497" cy="1737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4250" y="2139658"/>
            <a:ext cx="1049565" cy="12049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5028" y="5464430"/>
            <a:ext cx="788909" cy="9056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7482" y="2878428"/>
            <a:ext cx="1034129" cy="1187180"/>
          </a:xfrm>
          <a:prstGeom prst="rect">
            <a:avLst/>
          </a:prstGeom>
        </p:spPr>
      </p:pic>
      <p:pic>
        <p:nvPicPr>
          <p:cNvPr id="10242" name="Picture 2" descr="C:\Users\Саша\Desktop\зима проект\DSC_19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1900" y="1549400"/>
            <a:ext cx="7429500" cy="4953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37379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715">
        <p15:prstTrans prst="fracture"/>
        <p:sndAc>
          <p:stSnd>
            <p:snd r:embed="rId8" name="chimes.wav"/>
          </p:stSnd>
        </p:sndAc>
      </p:transition>
    </mc:Choice>
    <mc:Fallback>
      <p:transition spd="slow" advTm="12715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886"/>
            <a:ext cx="3809524" cy="26539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187" y="2733472"/>
            <a:ext cx="4056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Над землёю закружила</a:t>
            </a:r>
            <a:br>
              <a:rPr lang="ru-RU" sz="2000" dirty="0" smtClean="0"/>
            </a:br>
            <a:r>
              <a:rPr lang="ru-RU" sz="2000" dirty="0" smtClean="0"/>
              <a:t>Вновь зима свой хоровод.</a:t>
            </a:r>
            <a:br>
              <a:rPr lang="ru-RU" sz="2000" dirty="0" smtClean="0"/>
            </a:br>
            <a:r>
              <a:rPr lang="ru-RU" sz="2000" dirty="0" smtClean="0"/>
              <a:t>Пусть  здоровье, радость, силу</a:t>
            </a:r>
            <a:br>
              <a:rPr lang="ru-RU" sz="2000" dirty="0" smtClean="0"/>
            </a:br>
            <a:r>
              <a:rPr lang="ru-RU" sz="2000" dirty="0" smtClean="0"/>
              <a:t>Зимний спорт нам принесёт.</a:t>
            </a:r>
            <a:br>
              <a:rPr lang="ru-RU" sz="2000" dirty="0" smtClean="0"/>
            </a:br>
            <a:r>
              <a:rPr lang="ru-RU" sz="2000" dirty="0" smtClean="0"/>
              <a:t>Все мы скажем : «Нет!»- простуде,</a:t>
            </a:r>
            <a:br>
              <a:rPr lang="ru-RU" sz="2000" dirty="0" smtClean="0"/>
            </a:br>
            <a:r>
              <a:rPr lang="ru-RU" sz="2000" dirty="0" smtClean="0"/>
              <a:t>Нам морозы нипочём.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1513" y="-8886"/>
            <a:ext cx="2212665" cy="24381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3083" y="238749"/>
            <a:ext cx="1064871" cy="12224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8987" y="4292493"/>
            <a:ext cx="867180" cy="9955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1801" y="5288016"/>
            <a:ext cx="1064871" cy="1222472"/>
          </a:xfrm>
          <a:prstGeom prst="rect">
            <a:avLst/>
          </a:prstGeom>
        </p:spPr>
      </p:pic>
      <p:pic>
        <p:nvPicPr>
          <p:cNvPr id="11267" name="Picture 3" descr="C:\Users\Саша\Desktop\зима проект\DSC_19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67300" y="0"/>
            <a:ext cx="4572000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89714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1486">
        <p15:prstTrans prst="fracture"/>
        <p:sndAc>
          <p:stSnd>
            <p:snd r:embed="rId8" name="chimes.wav"/>
          </p:stSnd>
        </p:sndAc>
      </p:transition>
    </mc:Choice>
    <mc:Fallback>
      <p:transition spd="slow" advTm="1148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862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562" y="3346314"/>
            <a:ext cx="2898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белой  шубке горка</a:t>
            </a:r>
            <a:br>
              <a:rPr lang="ru-RU" sz="2400" dirty="0" smtClean="0"/>
            </a:br>
            <a:r>
              <a:rPr lang="ru-RU" sz="2400" dirty="0" smtClean="0"/>
              <a:t>В гости ждёт  тебя.</a:t>
            </a:r>
            <a:br>
              <a:rPr lang="ru-RU" sz="2400" dirty="0" smtClean="0"/>
            </a:br>
            <a:r>
              <a:rPr lang="ru-RU" sz="2400" dirty="0" smtClean="0"/>
              <a:t>Бери санки и скорей</a:t>
            </a:r>
            <a:br>
              <a:rPr lang="ru-RU" sz="2400" dirty="0" smtClean="0"/>
            </a:br>
            <a:r>
              <a:rPr lang="ru-RU" sz="2400" dirty="0" smtClean="0"/>
              <a:t>С ветерком промчись по ней.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7587" y="5559701"/>
            <a:ext cx="896160" cy="1028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0352" y="2731789"/>
            <a:ext cx="1360863" cy="1562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5595" y="4270004"/>
            <a:ext cx="896160" cy="1028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7804" y="430974"/>
            <a:ext cx="689291" cy="7913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707" y="2191904"/>
            <a:ext cx="689291" cy="7913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7116" y="5797187"/>
            <a:ext cx="689291" cy="791306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19500" y="1409701"/>
            <a:ext cx="5676900" cy="449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76963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6172">
        <p15:prstTrans prst="fracture"/>
        <p:sndAc>
          <p:stSnd>
            <p:snd r:embed="rId9" name="chimes.wav"/>
          </p:stSnd>
        </p:sndAc>
      </p:transition>
    </mc:Choice>
    <mc:Fallback>
      <p:transition spd="slow" advTm="16172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570" y="2862851"/>
            <a:ext cx="34727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Нелегко иногда забираться туда,</a:t>
            </a:r>
            <a:br>
              <a:rPr lang="ru-RU" sz="2800" dirty="0" smtClean="0"/>
            </a:br>
            <a:r>
              <a:rPr lang="ru-RU" sz="2800" dirty="0" smtClean="0"/>
              <a:t>Но легко и приятно прокатиться обратно.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2928" y="223637"/>
            <a:ext cx="961104" cy="1103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398" y="4484451"/>
            <a:ext cx="1479968" cy="16990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9964" y="2940724"/>
            <a:ext cx="1048136" cy="12032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7511" y="1538530"/>
            <a:ext cx="1252013" cy="14373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793" y="4863734"/>
            <a:ext cx="1429210" cy="1640733"/>
          </a:xfrm>
          <a:prstGeom prst="rect">
            <a:avLst/>
          </a:prstGeom>
        </p:spPr>
      </p:pic>
      <p:pic>
        <p:nvPicPr>
          <p:cNvPr id="7171" name="Picture 3" descr="C:\Users\Саша\Desktop\зима проект\DSC_19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2100" y="1206500"/>
            <a:ext cx="5892800" cy="40005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9265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5918">
        <p15:prstTrans prst="fracture"/>
        <p:sndAc>
          <p:stSnd>
            <p:snd r:embed="rId8" name="chimes.wav"/>
          </p:stSnd>
        </p:sndAc>
      </p:transition>
    </mc:Choice>
    <mc:Fallback>
      <p:transition spd="slow" advTm="15918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736" y="2653968"/>
            <a:ext cx="3064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Ребята с горки мчатся</a:t>
            </a:r>
            <a:br>
              <a:rPr lang="ru-RU" sz="2400" dirty="0" smtClean="0"/>
            </a:br>
            <a:r>
              <a:rPr lang="ru-RU" sz="2400" dirty="0" smtClean="0"/>
              <a:t>Ледянкой снег сметая,</a:t>
            </a:r>
            <a:br>
              <a:rPr lang="ru-RU" sz="2400" dirty="0" smtClean="0"/>
            </a:br>
            <a:r>
              <a:rPr lang="ru-RU" sz="2400" dirty="0" smtClean="0"/>
              <a:t>Катанием наслаждаются </a:t>
            </a:r>
            <a:br>
              <a:rPr lang="ru-RU" sz="2400" dirty="0" smtClean="0"/>
            </a:br>
            <a:r>
              <a:rPr lang="ru-RU" sz="2400" dirty="0" smtClean="0"/>
              <a:t>И  зиму восхваляют.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832715" y="2653969"/>
            <a:ext cx="3239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на горке, на горе-</a:t>
            </a:r>
            <a:br>
              <a:rPr lang="ru-RU" sz="2400" dirty="0" smtClean="0"/>
            </a:br>
            <a:r>
              <a:rPr lang="ru-RU" sz="2400" dirty="0" smtClean="0"/>
              <a:t>Лёд на радость детворе.</a:t>
            </a:r>
            <a:br>
              <a:rPr lang="ru-RU" sz="2400" dirty="0" smtClean="0"/>
            </a:br>
            <a:r>
              <a:rPr lang="ru-RU" sz="2400" dirty="0" smtClean="0"/>
              <a:t>И летят со свистом санки,</a:t>
            </a:r>
            <a:br>
              <a:rPr lang="ru-RU" sz="2400" dirty="0" smtClean="0"/>
            </a:br>
            <a:r>
              <a:rPr lang="ru-RU" sz="2400" dirty="0" smtClean="0"/>
              <a:t>Ну и пёстрые ледянки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1464" y="331146"/>
            <a:ext cx="999528" cy="11474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2370" y="5444653"/>
            <a:ext cx="999528" cy="11474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567" y="1112602"/>
            <a:ext cx="999528" cy="11474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4233" y="331146"/>
            <a:ext cx="999528" cy="11474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817" y="5185249"/>
            <a:ext cx="999528" cy="11474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5480" y="5755612"/>
            <a:ext cx="654759" cy="751663"/>
          </a:xfrm>
          <a:prstGeom prst="rect">
            <a:avLst/>
          </a:prstGeom>
        </p:spPr>
      </p:pic>
      <p:pic>
        <p:nvPicPr>
          <p:cNvPr id="9218" name="Picture 2" descr="C:\Users\Саша\Desktop\зима проект\DSC_19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2120901"/>
            <a:ext cx="4629150" cy="30861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38777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9754">
        <p15:prstTrans prst="fracture"/>
        <p:sndAc>
          <p:stSnd>
            <p:snd r:embed="rId8" name="chimes.wav"/>
          </p:stSnd>
        </p:sndAc>
      </p:transition>
    </mc:Choice>
    <mc:Fallback>
      <p:transition spd="slow" advTm="1975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184878"/>
            <a:ext cx="2212665" cy="24381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8562" y="2451370"/>
            <a:ext cx="40564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В зимний день я не скучаю;</a:t>
            </a:r>
            <a:br>
              <a:rPr lang="ru-RU" sz="2400" dirty="0" smtClean="0"/>
            </a:br>
            <a:r>
              <a:rPr lang="ru-RU" sz="2400" dirty="0" smtClean="0"/>
              <a:t>Быстро лыжи надеваю,</a:t>
            </a:r>
            <a:br>
              <a:rPr lang="ru-RU" sz="2400" dirty="0" smtClean="0"/>
            </a:br>
            <a:r>
              <a:rPr lang="ru-RU" sz="2400" dirty="0" smtClean="0"/>
              <a:t>На лыжах еду,</a:t>
            </a:r>
            <a:br>
              <a:rPr lang="ru-RU" sz="2400" dirty="0" smtClean="0"/>
            </a:br>
            <a:r>
              <a:rPr lang="ru-RU" sz="2400" dirty="0" smtClean="0"/>
              <a:t>От радости кричу.</a:t>
            </a:r>
            <a:br>
              <a:rPr lang="ru-RU" sz="2400" dirty="0" smtClean="0"/>
            </a:br>
            <a:r>
              <a:rPr lang="ru-RU" sz="2400" dirty="0" smtClean="0"/>
              <a:t>И я лечу, лечу.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0915" y="352535"/>
            <a:ext cx="848823" cy="974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7936" y="1476921"/>
            <a:ext cx="848823" cy="9744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0512" y="2783897"/>
            <a:ext cx="1482365" cy="17017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1829" y="5687680"/>
            <a:ext cx="875390" cy="10049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465" y="5366668"/>
            <a:ext cx="875390" cy="10049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1113" y="3652904"/>
            <a:ext cx="875390" cy="10049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4348" y="4864194"/>
            <a:ext cx="875390" cy="10049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9600" y="5687680"/>
            <a:ext cx="875390" cy="1004948"/>
          </a:xfrm>
          <a:prstGeom prst="rect">
            <a:avLst/>
          </a:prstGeom>
        </p:spPr>
      </p:pic>
      <p:pic>
        <p:nvPicPr>
          <p:cNvPr id="6146" name="Picture 2" descr="C:\Users\Саша\Desktop\зима проект\DSC_19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75150" y="1104900"/>
            <a:ext cx="7143750" cy="47625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99336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6632">
        <p15:prstTrans prst="fracture"/>
        <p:sndAc>
          <p:stSnd>
            <p:snd r:embed="rId8" name="chimes.wav"/>
          </p:stSnd>
        </p:sndAc>
      </p:transition>
    </mc:Choice>
    <mc:Fallback>
      <p:transition spd="slow" advTm="16632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9648"/>
            <a:ext cx="3809524" cy="2653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0682" y="242830"/>
            <a:ext cx="1700817" cy="1952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0847" y="418868"/>
            <a:ext cx="1174412" cy="1348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7885"/>
            <a:ext cx="3809524" cy="2653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02048"/>
            <a:ext cx="3809524" cy="26539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6062" y="3880564"/>
            <a:ext cx="1210700" cy="1389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6763" y="1729617"/>
            <a:ext cx="1210700" cy="13898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0925" y="1028373"/>
            <a:ext cx="643484" cy="738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9426" y="5730690"/>
            <a:ext cx="784581" cy="9006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0008" y="2952631"/>
            <a:ext cx="4328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Снег искрится, снег кружится,</a:t>
            </a:r>
            <a:br>
              <a:rPr lang="ru-RU" sz="2400" dirty="0" smtClean="0"/>
            </a:br>
            <a:r>
              <a:rPr lang="ru-RU" sz="2400" dirty="0" smtClean="0"/>
              <a:t>Вдруг мне это только снится.</a:t>
            </a:r>
            <a:br>
              <a:rPr lang="ru-RU" sz="2400" dirty="0" smtClean="0"/>
            </a:br>
            <a:r>
              <a:rPr lang="ru-RU" sz="2400" dirty="0" smtClean="0"/>
              <a:t>Что же стало вдруг со мной?</a:t>
            </a:r>
            <a:br>
              <a:rPr lang="ru-RU" sz="2400" dirty="0" smtClean="0"/>
            </a:br>
            <a:r>
              <a:rPr lang="ru-RU" sz="2400" dirty="0" smtClean="0"/>
              <a:t>Я как будто бы герой,</a:t>
            </a:r>
            <a:br>
              <a:rPr lang="ru-RU" sz="2400" dirty="0" smtClean="0"/>
            </a:br>
            <a:r>
              <a:rPr lang="ru-RU" sz="2400" dirty="0" smtClean="0"/>
              <a:t>Крепость снежную свою</a:t>
            </a:r>
            <a:br>
              <a:rPr lang="ru-RU" sz="2400" dirty="0" smtClean="0"/>
            </a:br>
            <a:r>
              <a:rPr lang="ru-RU" sz="2400" dirty="0" smtClean="0"/>
              <a:t>Защищаю в злом бою!</a:t>
            </a:r>
            <a:br>
              <a:rPr lang="ru-RU" sz="2400" dirty="0" smtClean="0"/>
            </a:br>
            <a:r>
              <a:rPr lang="ru-RU" sz="2400" dirty="0" smtClean="0"/>
              <a:t>Все удары отражаю,</a:t>
            </a:r>
            <a:br>
              <a:rPr lang="ru-RU" sz="2400" dirty="0" smtClean="0"/>
            </a:br>
            <a:r>
              <a:rPr lang="ru-RU" sz="2400" dirty="0" smtClean="0"/>
              <a:t>Всех снежками закидаю!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40" y="5760780"/>
            <a:ext cx="796605" cy="9145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1024" y="2148472"/>
            <a:ext cx="784581" cy="900699"/>
          </a:xfrm>
          <a:prstGeom prst="rect">
            <a:avLst/>
          </a:prstGeom>
        </p:spPr>
      </p:pic>
      <p:pic>
        <p:nvPicPr>
          <p:cNvPr id="8194" name="Picture 2" descr="C:\Users\Саша\Desktop\зима проект\DSC_19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6350" y="2197100"/>
            <a:ext cx="5848350" cy="38989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07248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3079">
        <p15:prstTrans prst="fracture"/>
        <p:sndAc>
          <p:stSnd>
            <p:snd r:embed="rId8" name="chimes.wav"/>
          </p:stSnd>
        </p:sndAc>
      </p:transition>
    </mc:Choice>
    <mc:Fallback>
      <p:transition spd="slow" advTm="1307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4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204" y="3018731"/>
            <a:ext cx="3385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 нам зима пришла</a:t>
            </a:r>
            <a:br>
              <a:rPr lang="ru-RU" sz="2400" dirty="0" smtClean="0"/>
            </a:br>
            <a:r>
              <a:rPr lang="ru-RU" sz="2400" dirty="0" smtClean="0"/>
              <a:t>С собой холод принесла,</a:t>
            </a:r>
            <a:br>
              <a:rPr lang="ru-RU" sz="2400" dirty="0" smtClean="0"/>
            </a:br>
            <a:r>
              <a:rPr lang="ru-RU" sz="2400" dirty="0" smtClean="0"/>
              <a:t>Слышен смех детворы,</a:t>
            </a:r>
            <a:br>
              <a:rPr lang="ru-RU" sz="2400" dirty="0" smtClean="0"/>
            </a:br>
            <a:r>
              <a:rPr lang="ru-RU" sz="2400" dirty="0" smtClean="0"/>
              <a:t>Много игр у зимы.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2179" y="3426650"/>
            <a:ext cx="691272" cy="793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0902" y="3084524"/>
            <a:ext cx="1183476" cy="1358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3066" y="5208682"/>
            <a:ext cx="1172279" cy="1345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8598" y="1295338"/>
            <a:ext cx="1183476" cy="13586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286" y="5008936"/>
            <a:ext cx="1183476" cy="13586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0677" y="5311180"/>
            <a:ext cx="813107" cy="933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4919" y="1994093"/>
            <a:ext cx="813107" cy="9334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75" y="339740"/>
            <a:ext cx="691272" cy="793580"/>
          </a:xfrm>
          <a:prstGeom prst="rect">
            <a:avLst/>
          </a:prstGeom>
        </p:spPr>
      </p:pic>
      <p:pic>
        <p:nvPicPr>
          <p:cNvPr id="5122" name="Picture 2" descr="C:\Users\Саша\Desktop\зима проект\DSC_19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92600" y="355600"/>
            <a:ext cx="4114800" cy="55118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69474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316">
        <p15:prstTrans prst="fracture"/>
        <p:sndAc>
          <p:stSnd>
            <p:snd r:embed="rId8" name="chimes.wav"/>
          </p:stSnd>
        </p:sndAc>
      </p:transition>
    </mc:Choice>
    <mc:Fallback>
      <p:transition spd="slow" advTm="1231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5|1.2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|0.8|0.5|0.5|0.4|0.5|0.5|0.5|0.5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103</Words>
  <Application>Microsoft Office PowerPoint</Application>
  <PresentationFormat>Произвольный</PresentationFormat>
  <Paragraphs>25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Саша</cp:lastModifiedBy>
  <cp:revision>63</cp:revision>
  <dcterms:created xsi:type="dcterms:W3CDTF">2013-08-26T21:08:38Z</dcterms:created>
  <dcterms:modified xsi:type="dcterms:W3CDTF">2016-01-18T20:33:53Z</dcterms:modified>
</cp:coreProperties>
</file>