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71" r:id="rId10"/>
    <p:sldId id="270" r:id="rId11"/>
    <p:sldId id="272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28604"/>
            <a:ext cx="7488832" cy="6168748"/>
          </a:xfrm>
          <a:prstGeom prst="rect">
            <a:avLst/>
          </a:prstGeom>
        </p:spPr>
        <p:txBody>
          <a:bodyPr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ПРОЕКТИРУЕМ ОСНОВНУЮ ОБРАЗОВАТЕЛЬНУЮ ПРОГРАММУ ДОШКОЛЬНОГО ОБРАЗОВАНИЯ: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ОРГАНИЗАЦИОННЫЙ РАЗДЕЛ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(из опыта работы)</a:t>
            </a:r>
            <a:endParaRPr kumimoji="0" lang="ru-RU" sz="48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Выступление: </a:t>
            </a:r>
            <a:r>
              <a:rPr lang="ru-RU" sz="3700" b="1" baseline="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ст.воспитателя</a:t>
            </a:r>
            <a:r>
              <a:rPr lang="ru-RU" sz="3700" b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ПРАПРО  Е.А.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baseline="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baseline="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МБДОУ д/с ОВ №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с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т.Кущевская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5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5124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16 Сентября 2014 - Детский сад &quot;Звездочка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4545124"/>
            <a:ext cx="1181100" cy="174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25473" cy="7593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3.7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Режим дня.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146902"/>
              </p:ext>
            </p:extLst>
          </p:nvPr>
        </p:nvGraphicFramePr>
        <p:xfrm>
          <a:off x="323530" y="1124744"/>
          <a:ext cx="8712967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169"/>
                <a:gridCol w="1407169"/>
                <a:gridCol w="1407169"/>
                <a:gridCol w="1408028"/>
                <a:gridCol w="1630842"/>
                <a:gridCol w="1452590"/>
              </a:tblGrid>
              <a:tr h="248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 dirty="0">
                          <a:effectLst/>
                        </a:rPr>
                        <a:t>Режимные моменты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Вторая группа раннего возраста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Младшая группа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Средняя группа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Старшая группа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Подготовительная группа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62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Приход детей в детский сад, свободная игра, самостоятельная деятельность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7.00-8.00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7.00-8.20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7.00-8.25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7.00-8.25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7.00-8.30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248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Подготовка к завтраку, завтрак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8.00-8.30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8.20-8.55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8.25-8.55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8.25-8.50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8.30-8.50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49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Игры, самостоятельная деятельность детей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8.30-8.40</a:t>
                      </a:r>
                      <a:endParaRPr lang="ru-RU" sz="800" kern="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8.40.-9.10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8.55-9.20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8.55-9.10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8.50-9.00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8.50-9.00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62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Организованная детская деятельность, занятия со специалистами 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9.00-9.40</a:t>
                      </a:r>
                      <a:endParaRPr lang="ru-RU" sz="800" kern="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(по подгруппам)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9.20-10.00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9.10-10.10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9.00-11.00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9.00-11.05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12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Второй завтрак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9.10-9.20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10.00-10.10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10.00-10.10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10.30-10.50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10.50-11.00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373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Подготовка к прогулке, прогулка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9.40-11.30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10.10-12.05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10.10-12.15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11.00-12.30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11.05-12.40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49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 dirty="0">
                          <a:effectLst/>
                        </a:rPr>
                        <a:t>Возвращение с прогулки, самостоятельная деятельность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11.30-11.55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12.05-12.20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12.15-12.30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12.30-12.40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12.40-12.50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248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Подготовка к обеду, обед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11.55-12.30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12.20-12.50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12.30-13.00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12.40-13.10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12.50-13.15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248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Подготовка ко сну, дневной сон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12.30-15.00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12.50-15.00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13.00-15.00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13.10-15.00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13.15-15.00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49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Постепенный подъём, самостоятельная деятельность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15.00-15.15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15.00-15.25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15.00-15.25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15.00-15.25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15.00-15.25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12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Полдник 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15.15-15.25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15.25-15.50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15.25-15.50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15.25-15.40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15.25-15.40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62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Игры, самостоятельная и организованная детская деятельность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15.25-16.15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15.50-16.30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15.50-16.30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15.50-16.30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15.40-16.40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  <a:tr h="49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</a:rPr>
                        <a:t>Подготовка к прогулке, прогулка. Уход детей домой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16.00-17.30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16.30-17.30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16.30-17.30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>
                          <a:effectLst/>
                        </a:rPr>
                        <a:t>16.30-17.30</a:t>
                      </a:r>
                      <a:endParaRPr lang="ru-RU" sz="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500" u="none" strike="noStrike" kern="50" spc="0" dirty="0">
                          <a:effectLst/>
                        </a:rPr>
                        <a:t>16.40-17.30</a:t>
                      </a:r>
                      <a:endParaRPr lang="ru-RU" sz="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47437" marR="47437" marT="0" marB="0"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9418"/>
            <a:ext cx="1584176" cy="8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86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3.8. Перспективы работы по совершенствованию и развитию содержания Программы и обеспечивающих ее реализацию нормативно-правовых, финансовых, научно-методических, кадровых, информационных и материально-технических ресурсов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22156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целях совершенствования нормативных и научно-методических ресурсов Программы запланирована следующая работа: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и публикация в электронном и бумажном виде научно-методических материалов, разъясняющих цели  и принципы  программы; разработка методических рекомендаций по организации образовательного процесса в соответствии с Программой; разработка практических материалов и рекомендаций по реализации программы.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информационных ресурсов предполагает размещение программы на сайте ДОУ.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материально-технических условий, в том числе необходимых для создания РППС, планируется осуществлять в процессе реализации Программы.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 descr="MCj04282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40768"/>
            <a:ext cx="1152128" cy="13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8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25922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3.9. Перечень нормативных и нормативно-методических документов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2448272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3.10 Перечень литературных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источников</a:t>
            </a:r>
          </a:p>
          <a:p>
            <a:endParaRPr lang="ru-RU" sz="1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 при подготовке: Управление ДОУ №5 \2015год</a:t>
            </a:r>
          </a:p>
          <a:p>
            <a:pPr marL="82296" indent="0">
              <a:buNone/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68407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03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ЛАГОДАРНОСТЬ ОТ АЛИСЫ . Обсуждение на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32656"/>
            <a:ext cx="7776864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48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организации и является объектом описания заключительного (организационного) раздела ООП ДО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818072" cy="48965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</a:p>
          <a:p>
            <a:pPr marL="82296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3-tub-ru.yandex.net/i?id=a6bc24811565103e264832e20cab8392-53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72816"/>
            <a:ext cx="1368152" cy="1440160"/>
          </a:xfrm>
          <a:prstGeom prst="rect">
            <a:avLst/>
          </a:prstGeom>
          <a:noFill/>
        </p:spPr>
      </p:pic>
      <p:pic>
        <p:nvPicPr>
          <p:cNvPr id="7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4292"/>
            <a:ext cx="29523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3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428604"/>
            <a:ext cx="7461472" cy="3714776"/>
          </a:xfrm>
          <a:prstGeom prst="rect">
            <a:avLst/>
          </a:prstGeom>
        </p:spPr>
        <p:txBody>
          <a:bodyPr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-79653"/>
            <a:ext cx="7677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организационного раздела ООП ДО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ОРГАНИЗАЦИОННЫЙ РАЗДЕЛ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 Психолого-педагогические условия, обеспечивающие развитие ребенка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3.2. Организация развивающей предметно-пространственной среды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3.3. Кадровые условия реализации Программы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3.4. Материально-техническое обеспечение Программы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3.5. Финансовые условия реализации Программы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3.6. Планирование образовательной деятельности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3.7. Режим дня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3.8. Перспективы работы по совершенствованию и развитию содержания Программы 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обеспечивающих ее реализацию нормативно-правовых, финансовых, научно-методических, кадровых, информационных и материально-технических ресурсов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3.9. Перечень нормативных и нормативно-методических документов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4.0. Используемая литература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85992"/>
            <a:ext cx="1512168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ru-RU" sz="31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Психолого-педагогические условия, обеспечивающие развитие ребёнка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23453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аскрыть как в ДОУ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созданы психолого – педагогические условия для полноценного развития и воспитания личности ребенка в рамках его возрастных и индивидуальных возможностей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Учесть требования ФГОС: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общей организации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роль педагога в организации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данного раздела Программы совпадает с  описанным в примерной общеобразовательной программе «От рождения до школы» (с.136-138).</a:t>
            </a:r>
          </a:p>
          <a:p>
            <a:pPr marL="82296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4" descr="http://im0-tub-ru.yandex.net/i?id=8258c305c8164347096a1640a61349ff-10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1115437" cy="1080120"/>
          </a:xfrm>
          <a:prstGeom prst="rect">
            <a:avLst/>
          </a:prstGeom>
          <a:noFill/>
        </p:spPr>
      </p:pic>
      <p:pic>
        <p:nvPicPr>
          <p:cNvPr id="7" name="Picture 3" descr="H:\DCIM\100CASIO\CIMG5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2736304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13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3.2. Организация развивающей предметно-пространственной среды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293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данном разделе  представлена развивающая среда Организации (далее – РППС) должна соответствовать требованиям Стандарта  и санитарно- эпидемиологическим требованиям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музыкально-спортивный зал;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кабинет для индивидуальных занятий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учителя-логопеда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детьми;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заведующего;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кабинет;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групповые-комнаты: 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(центры развития).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20080" cy="1080120"/>
          </a:xfrm>
          <a:prstGeom prst="rect">
            <a:avLst/>
          </a:prstGeom>
          <a:noFill/>
        </p:spPr>
      </p:pic>
      <p:pic>
        <p:nvPicPr>
          <p:cNvPr id="5" name="Picture 2" descr="C:\Users\Татьяна\Documents\ФОТО\IMAG0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0627"/>
            <a:ext cx="2786991" cy="1806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Ел\Desktop\фото дет.сад\Фото-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567" y="2492896"/>
            <a:ext cx="2304258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43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3042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3.3. Кадровые условия реализации Программы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кадровым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условиям;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бщая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численность педагогических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работников;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профессиональное развитие педагогических работников;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уровень квалификации педагогических  и руководящего работников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ДОО;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ерсональный сайт - Родителям о ФГ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76256" y="4581128"/>
            <a:ext cx="1944216" cy="1917362"/>
          </a:xfrm>
          <a:prstGeom prst="rect">
            <a:avLst/>
          </a:prstGeom>
          <a:noFill/>
        </p:spPr>
      </p:pic>
      <p:pic>
        <p:nvPicPr>
          <p:cNvPr id="6" name="Picture 2" descr="http://cs409827.vk.me/v409827236/1175/13UVzjsNv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29000"/>
            <a:ext cx="4550575" cy="309634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339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3.4. Материально-техническое обеспечение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Обеспеченность  методическими материалами и средствами обучения и воспитания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Информатизация образовательного процесса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 фонда учебно-методической литературы</a:t>
            </a:r>
          </a:p>
          <a:p>
            <a:endParaRPr lang="ru-RU" dirty="0"/>
          </a:p>
        </p:txBody>
      </p:sp>
      <p:pic>
        <p:nvPicPr>
          <p:cNvPr id="4" name="Picture 2" descr="CONVERT .AZW TO .MO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1764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5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3.5 Финансовые условия реализации Программы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8900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Объем финансового обеспечения реализации Программы определяется исходя из требований к условиям основной образовательной программы дошкольного образования Стандарта и должен быть достаточным и необходимым для осуществления Организацией: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расходов на оплату труда работников, реализующих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Программу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 средства обучения, соответствующие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расходов, связанных с дополнительным профессиональным образованием педагогических работников по профилю их педагогической деятельности;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иных расходов, связанных с реализацией Программы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расходов на приобретение коммунальных услуг и содержание зданий осуществляется за счет учредителей Организации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нормативные затраты на эксплуатацию системы охранной сигнализации и противопожарной безопасности;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нормативные затраты на аренду недвижимого имущества;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нормативные затраты на проведение текущего ремонта объектов недвижимого имущества;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5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636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5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3.6.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Планировние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образовательной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Этот методический документ определяет рекомендуемый объем образования, продолжительность периода образовательной деятельности, недельную образовательную нагрузку, начало организованной детской  деятельности в первую и во вторую половину дня в течение учебного года, в каждой возрастной группе, в соответствии с СанПиН 2.4.1.3049-13, а также сроки проведения мониторинга качества образования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Примерное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планирование учебно-игровой деятельности по пятидневной неделе.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Модель организованной образовательной деятельности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ад\Desktop\документы\копилка\Картинки  и презентации\thumb_an1_stopkakn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06" y="4653136"/>
            <a:ext cx="17430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77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</TotalTime>
  <Words>753</Words>
  <Application>Microsoft Office PowerPoint</Application>
  <PresentationFormat>Экран (4:3)</PresentationFormat>
  <Paragraphs>168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Структура организации и является объектом описания заключительного (организационного) раздела ООП ДО</vt:lpstr>
      <vt:lpstr>Презентация PowerPoint</vt:lpstr>
      <vt:lpstr> 3.1 Психолого-педагогические условия, обеспечивающие развитие ребёнка  </vt:lpstr>
      <vt:lpstr>3.2. Организация развивающей предметно-пространственной среды  </vt:lpstr>
      <vt:lpstr>3.3. Кадровые условия реализации Программы   - требования к кадровым условиям; - общая численность педагогических работников; - профессиональное развитие педагогических работников; - уровень квалификации педагогических  и руководящего работников  в ДОО;</vt:lpstr>
      <vt:lpstr>3.4. Материально-техническое обеспечение </vt:lpstr>
      <vt:lpstr>3.5 Финансовые условия реализации Программы  </vt:lpstr>
      <vt:lpstr>3.6. Планировние образовательной деятельности </vt:lpstr>
      <vt:lpstr> 3.7. Режим дня. </vt:lpstr>
      <vt:lpstr> 3.8. Перспективы работы по совершенствованию и развитию содержания Программы и обеспечивающих ее реализацию нормативно-правовых, финансовых, научно-методических, кадровых, информационных и материально-технических ресурсов </vt:lpstr>
      <vt:lpstr>3.9. Перечень нормативных и нормативно-методических документов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контроль качества в ДОУ</dc:title>
  <dc:creator>Ольга</dc:creator>
  <cp:lastModifiedBy>ДетСад</cp:lastModifiedBy>
  <cp:revision>46</cp:revision>
  <dcterms:created xsi:type="dcterms:W3CDTF">2013-10-24T05:55:07Z</dcterms:created>
  <dcterms:modified xsi:type="dcterms:W3CDTF">2015-12-21T10:52:38Z</dcterms:modified>
</cp:coreProperties>
</file>