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8" r:id="rId3"/>
    <p:sldId id="305" r:id="rId4"/>
    <p:sldId id="306" r:id="rId5"/>
    <p:sldId id="272" r:id="rId6"/>
    <p:sldId id="298" r:id="rId7"/>
    <p:sldId id="299" r:id="rId8"/>
    <p:sldId id="300" r:id="rId9"/>
    <p:sldId id="308" r:id="rId10"/>
    <p:sldId id="307" r:id="rId11"/>
    <p:sldId id="302" r:id="rId12"/>
    <p:sldId id="309" r:id="rId13"/>
    <p:sldId id="310" r:id="rId14"/>
    <p:sldId id="303" r:id="rId15"/>
    <p:sldId id="29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A0B-57BE-4921-92EF-44FC401906A4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DBA3-2E4F-434D-8FF2-4966E216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03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A0B-57BE-4921-92EF-44FC401906A4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DBA3-2E4F-434D-8FF2-4966E216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920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A0B-57BE-4921-92EF-44FC401906A4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DBA3-2E4F-434D-8FF2-4966E216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138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A0B-57BE-4921-92EF-44FC401906A4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DBA3-2E4F-434D-8FF2-4966E216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468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A0B-57BE-4921-92EF-44FC401906A4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DBA3-2E4F-434D-8FF2-4966E216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354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A0B-57BE-4921-92EF-44FC401906A4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DBA3-2E4F-434D-8FF2-4966E216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000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A0B-57BE-4921-92EF-44FC401906A4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DBA3-2E4F-434D-8FF2-4966E216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983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A0B-57BE-4921-92EF-44FC401906A4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DBA3-2E4F-434D-8FF2-4966E216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46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A0B-57BE-4921-92EF-44FC401906A4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DBA3-2E4F-434D-8FF2-4966E216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607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A0B-57BE-4921-92EF-44FC401906A4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DBA3-2E4F-434D-8FF2-4966E216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833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A0B-57BE-4921-92EF-44FC401906A4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DBA3-2E4F-434D-8FF2-4966E216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30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87A0B-57BE-4921-92EF-44FC401906A4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7DBA3-2E4F-434D-8FF2-4966E216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89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39552" y="332656"/>
            <a:ext cx="7848872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детский сад общеразвивающего вида № 6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ст.Кущевская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объединение</a:t>
            </a:r>
            <a:b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ea typeface="DFKai-SB" pitchFamily="65" charset="-120"/>
                <a:cs typeface="Times New Roman" panose="02020603050405020304" pitchFamily="18" charset="0"/>
              </a:rPr>
              <a:t>Тема: 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«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Оценка </a:t>
            </a: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качества дошкольного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образования»</a:t>
            </a:r>
            <a:r>
              <a:rPr lang="ru-RU" sz="3600" dirty="0" smtClean="0">
                <a:solidFill>
                  <a:srgbClr val="0070C0"/>
                </a:solidFill>
                <a:ea typeface="DFKai-SB" pitchFamily="65" charset="-120"/>
              </a:rPr>
              <a:t/>
            </a:r>
            <a:br>
              <a:rPr lang="ru-RU" sz="3600" dirty="0" smtClean="0">
                <a:solidFill>
                  <a:srgbClr val="0070C0"/>
                </a:solidFill>
                <a:ea typeface="DFKai-SB" pitchFamily="65" charset="-120"/>
              </a:rPr>
            </a:br>
            <a:r>
              <a:rPr lang="ru-RU" sz="3600" dirty="0" smtClean="0">
                <a:solidFill>
                  <a:srgbClr val="0070C0"/>
                </a:solidFill>
                <a:ea typeface="DFKai-SB" pitchFamily="65" charset="-120"/>
              </a:rPr>
              <a:t/>
            </a:r>
            <a:br>
              <a:rPr lang="ru-RU" sz="3600" dirty="0" smtClean="0">
                <a:solidFill>
                  <a:srgbClr val="0070C0"/>
                </a:solidFill>
                <a:ea typeface="DFKai-SB" pitchFamily="65" charset="-12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подготовила: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</a:b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ст.воспитатель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МБДОУ д\с ОВ № 6 </a:t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Прапро Е.А</a:t>
            </a:r>
            <a:r>
              <a:rPr lang="ru-RU" sz="2000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ru-RU" sz="2000" dirty="0">
              <a:solidFill>
                <a:srgbClr val="0070C0"/>
              </a:solidFill>
              <a:latin typeface="Batang" pitchFamily="18" charset="-127"/>
              <a:ea typeface="Batang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162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ОЦЕНКА КАЧЕСТВА ОБРАЗОВАТЕЛЬНЫХ РЕЗУЛЬТАТОВ ВОСПИТАННИКОВ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Промежуточный и итоговый мониторинг уровня овладения необходимыми навыками и умениями по образовательным областям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Достижение целевых ориентиров в соответствии с возрастом детей путем показателей индивидуального развития детей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Виталий\Desktop\оля дс\фото 2015\20151028_121918.jpg"/>
          <p:cNvPicPr/>
          <p:nvPr/>
        </p:nvPicPr>
        <p:blipFill>
          <a:blip r:embed="rId2" cstate="print"/>
          <a:srcRect r="15891"/>
          <a:stretch>
            <a:fillRect/>
          </a:stretch>
        </p:blipFill>
        <p:spPr bwMode="auto">
          <a:xfrm>
            <a:off x="683568" y="4071641"/>
            <a:ext cx="3600400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09944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оценки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Обобщенная 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оценка делается по нескольким оцениваемым направлениям:</a:t>
            </a:r>
          </a:p>
          <a:p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уровню реализации образовательной программы соответствующей направленности;</a:t>
            </a:r>
          </a:p>
          <a:p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уровню организации предметно развивающей среды ДОУ с учетом заявленной </a:t>
            </a:r>
            <a:endParaRPr lang="ru-RU" sz="1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направленности 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образовательной программы;</a:t>
            </a:r>
          </a:p>
          <a:p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характеру взаимодействия педагогов с детьми.</a:t>
            </a:r>
          </a:p>
          <a:p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Перспективное соотнесение достигнутых в ДОУ результатов с моделируемым портретом ребенка 6,5–7 лет, на выходе из дошкольного образования.</a:t>
            </a:r>
          </a:p>
          <a:p>
            <a:endParaRPr lang="ru-RU" dirty="0"/>
          </a:p>
        </p:txBody>
      </p:sp>
      <p:pic>
        <p:nvPicPr>
          <p:cNvPr id="4098" name="Picture 2" descr="C:\Users\ДетСад\Desktop\открытые ОД\фото  ДОУ № 6  (открытое Скобаневой с экспериментами и зборник фото)\IMAG06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49080"/>
            <a:ext cx="3528392" cy="221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897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Качество условий реализации основной общеобразовательной программы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Соответствие кадровых условий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Соответствие материально-технических условий обязательным требованиям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Соответствие финансовых условий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Учебно-методическое и информационное обеспечение реализации основной программы дошкольного образования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Соответствие психолого-педагогическим условиям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ФГОС ДО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ДетСад\Desktop\ФОТО\CIMG58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88" y="3717032"/>
            <a:ext cx="350439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57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Качество организаций учебно-воспитательного процесса, содержание процедуры профессиональной компетентности педагогов и их деятельности по обеспечению требуемого качества образования включает в себя: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Аттестацию педагогов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Готовность к повышению педагогического мастерства (курсы, участие в работе методического объединения, семинаров и т.п.)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Знание и использование современных педагогических методик и технологий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Образовательные достижения воспитанников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профессиональных конкурсах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разного уровня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етСад\Desktop\ФОТО\CIMG6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17032"/>
            <a:ext cx="297633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092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Предлагаемая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модель  обеспечивает повышение  качества образования на основе сохранения его фундаментальности и соответствия актуальным и перспективным    потребностям   </a:t>
            </a: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личности    и    общества    в   </a:t>
            </a: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целом.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3074" name="Picture 2" descr="C:\Users\ДетСад\Desktop\открытые ОД\фото  ДОУ № 6  (открытое Скобаневой с экспериментами и зборник фото)\CIMG59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61048"/>
            <a:ext cx="345638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383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936104"/>
          </a:xfrm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  <a:endParaRPr lang="ru-RU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ДетСад\Desktop\открытые ОД\фото  ДОУ № 6  (открытое Скобаневой с экспериментами и зборник фото)\CIMG59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4824536" cy="361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05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115616" y="692696"/>
            <a:ext cx="7258050" cy="941388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548680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Одна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главных целей ФГОС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дошкольного образования – обеспечение государственных гарантий уровня и качества образования на основе единства обязательных требований к условиям реализации основных образовательных программ, их структуре и результатам их освоения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/>
              <a:t> </a:t>
            </a:r>
            <a:endParaRPr lang="ru-RU" sz="2400" dirty="0" smtClean="0"/>
          </a:p>
          <a:p>
            <a:pPr algn="ctr"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Возникает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</a:p>
          <a:p>
            <a:pPr algn="ctr"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качестве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дошкольного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образования?</a:t>
            </a:r>
          </a:p>
          <a:p>
            <a:pPr algn="ctr">
              <a:buFont typeface="Wingdings" pitchFamily="2" charset="2"/>
              <a:buNone/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Виталий\Desktop\оля дс\фото 2015\20151028_121749.jpg"/>
          <p:cNvPicPr/>
          <p:nvPr/>
        </p:nvPicPr>
        <p:blipFill>
          <a:blip r:embed="rId2" cstate="print"/>
          <a:srcRect r="5299" b="8036"/>
          <a:stretch>
            <a:fillRect/>
          </a:stretch>
        </p:blipFill>
        <p:spPr bwMode="auto">
          <a:xfrm>
            <a:off x="899592" y="3717032"/>
            <a:ext cx="3816424" cy="2656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10534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641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Качество образования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комплексная  характеристика образовательной деятельности и подготовки воспитанников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Оценка качества образования-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оценка реализуемых образовательных программ, индивидуальных достижений и деятельности педагогических работников с учетом таких аспектов, как условия,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роцессы и результаты.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F:\cпорт развлечение 21.10.2015г\20151021_150438.jpg"/>
          <p:cNvPicPr/>
          <p:nvPr/>
        </p:nvPicPr>
        <p:blipFill>
          <a:blip r:embed="rId2" cstate="print"/>
          <a:srcRect l="4899" r="11335"/>
          <a:stretch>
            <a:fillRect/>
          </a:stretch>
        </p:blipFill>
        <p:spPr bwMode="auto">
          <a:xfrm>
            <a:off x="5220072" y="3429000"/>
            <a:ext cx="3528392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Users\Виталий\Desktop\оля дс\фото 2015\20151021_160517.jpg"/>
          <p:cNvPicPr/>
          <p:nvPr/>
        </p:nvPicPr>
        <p:blipFill>
          <a:blip r:embed="rId3" cstate="print"/>
          <a:srcRect l="5835" t="10499" r="8792" b="14000"/>
          <a:stretch>
            <a:fillRect/>
          </a:stretch>
        </p:blipFill>
        <p:spPr bwMode="auto">
          <a:xfrm>
            <a:off x="827584" y="3429000"/>
            <a:ext cx="3600400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92784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115616" y="692696"/>
            <a:ext cx="7258050" cy="941388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548680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Целью системы оценка качества дошкольного образования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является сбор, обобщение, анализ информации о состоянии системы дошкольного образования и основных показателей ее функционирования для определения тенденции развития системы образования в ДУ по достижению решений  качественного образования.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Виталий\Desktop\оля дс\фото 2015\20151028_120632.jpg"/>
          <p:cNvPicPr/>
          <p:nvPr/>
        </p:nvPicPr>
        <p:blipFill>
          <a:blip r:embed="rId2" cstate="print"/>
          <a:srcRect l="13866" t="14509" r="5753"/>
          <a:stretch>
            <a:fillRect/>
          </a:stretch>
        </p:blipFill>
        <p:spPr bwMode="auto">
          <a:xfrm>
            <a:off x="755576" y="3429000"/>
            <a:ext cx="4007480" cy="2753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75928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77119" y="1628800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980728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этой точки зрения качество образования рассматривается как совокупность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трех компонентов:</a:t>
            </a:r>
          </a:p>
          <a:p>
            <a:pPr algn="just"/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качество образовательного процесса;</a:t>
            </a:r>
          </a:p>
          <a:p>
            <a:pPr algn="just"/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качество условий осуществления образовательной деятельности;</a:t>
            </a: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качество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результатов. 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Внутренняя оценка качества образования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организуемая и проводимая самой образовательной организацией: 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Педагогами, воспитанниками, </a:t>
            </a: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родителями (законными представителями)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Внешняя оценка качества образования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оценка, осуществляемая государственными </a:t>
            </a: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структурами, органами власти, обществом, </a:t>
            </a: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личностью, в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родителями </a:t>
            </a: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(законными представителями)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етСад\Desktop\открытые ОД\фото  ДОУ № 6  (открытое Скобаневой с экспериментами и зборник фото)\CIMG59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45024"/>
            <a:ext cx="302433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965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озданием </a:t>
            </a:r>
            <a:r>
              <a:rPr lang="ru-RU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модели оценки качества дошкольного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sz="28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Модель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оценки качества дошкольного образования в ДОУ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это совокупность взаимосвязанных между собой функций, объекта, субъектов и предмета оценки, показателей и критериев, процедуры и результата оценки. </a:t>
            </a:r>
          </a:p>
        </p:txBody>
      </p:sp>
      <p:pic>
        <p:nvPicPr>
          <p:cNvPr id="5122" name="Picture 2" descr="C:\Users\ДетСад\Desktop\открытые ОД\фото  ДОУ № 6  (открытое Скобаневой с экспериментами и зборник фото)\IMAG06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12976"/>
            <a:ext cx="4104456" cy="287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50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И КРИТЕРИИ КАЧЕСТВА ДОШКОЛЬНОГО ОБРАЗОВАНИЯ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1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Образовательная деятельность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Развивающая среда.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Психологический комфорт ребенка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Здоровьесберегающая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деятельность.</a:t>
            </a:r>
          </a:p>
          <a:p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5.Удовлетворение потребности </a:t>
            </a: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семьи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ребенка в услугах </a:t>
            </a: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дошкольного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образовательного </a:t>
            </a: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учреждения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ДетСад\Desktop\ФОТО\CIMG59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56992"/>
            <a:ext cx="340837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621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Методики оценки качества образования (временная творческая группа воспитателей и специалистов ДОУ)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Основными 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методами оценки являются следующие:</a:t>
            </a:r>
          </a:p>
          <a:p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изучение представленных материалов самоанализа, нормативной правовой документации;</a:t>
            </a:r>
          </a:p>
          <a:p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анализ программного, учебно-методического и кадрового обеспечения заявленной направленности образовательной программы;</a:t>
            </a:r>
          </a:p>
          <a:p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наблюдение;</a:t>
            </a:r>
          </a:p>
          <a:p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исследование предметно развивающей </a:t>
            </a:r>
            <a:endParaRPr lang="ru-RU" sz="2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среды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а также условий, обеспечивающих </a:t>
            </a:r>
            <a:endParaRPr lang="ru-RU" sz="2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максимальное 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удовлетворение запросов </a:t>
            </a:r>
            <a:endParaRPr lang="ru-RU" sz="2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родителей 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воспитанников;</a:t>
            </a:r>
          </a:p>
          <a:p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анализ планирования, результатов </a:t>
            </a:r>
            <a:endParaRPr lang="ru-RU" sz="2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диагностики.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Итоги оценки качества образования используются 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стимулирования педагогов ДОУ</a:t>
            </a:r>
          </a:p>
          <a:p>
            <a:endParaRPr lang="ru-RU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970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Содержание внутренней оценки качества ДО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1.Нормативно-организационной основой системы оценки качества ДО являются: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федеральный закон «Об образовании в РФ»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федеральный государственный стандарт ДО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-основная образовательная программа ДО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качестве объектов внутренней системы оценки качества образования должны перечислены все упомянутые в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части 3 статьи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28 федерального закона от 2912.2012 №273-ФЗ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«Об образовании в Российской Федерации»,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качество обеспечения которых должно отслеживаться в ДОУ,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Реализующих основную образовательную программу ДО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2494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1503</TotalTime>
  <Words>509</Words>
  <Application>Microsoft Office PowerPoint</Application>
  <PresentationFormat>Экран (4:3)</PresentationFormat>
  <Paragraphs>85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                  Муниципальное дошкольное образовательное учреждение детский сад общеразвивающего вида № 6 ст.Кущевская   Методическое объединение Тема: «Оценка качества дошкольного образования»  подготовила: ст.воспитатель МБДОУ д\с ОВ № 6  Прапро Е.А.</vt:lpstr>
      <vt:lpstr>            </vt:lpstr>
      <vt:lpstr>Качество образования – комплексная  характеристика образовательной деятельности и подготовки воспитанников. Оценка качества образования- оценка реализуемых образовательных программ, индивидуальных достижений и деятельности педагогических работников с учетом таких аспектов, как условия, процессы и результаты.</vt:lpstr>
      <vt:lpstr>            </vt:lpstr>
      <vt:lpstr>Презентация PowerPoint</vt:lpstr>
      <vt:lpstr>Созданием модели оценки качества дошкольного образования   Модель оценки качества дошкольного образования в ДОУ – это совокупность взаимосвязанных между собой функций, объекта, субъектов и предмета оценки, показателей и критериев, процедуры и результата оценки. </vt:lpstr>
      <vt:lpstr>ПОКАЗАТЕЛИ И КРИТЕРИИ КАЧЕСТВА ДОШКОЛЬНОГО ОБРАЗОВАНИЯ В ДОУ</vt:lpstr>
      <vt:lpstr>Методики оценки качества образования (временная творческая группа воспитателей и специалистов ДОУ)</vt:lpstr>
      <vt:lpstr>Содержание внутренней оценки качества ДО </vt:lpstr>
      <vt:lpstr>ОЦЕНКА КАЧЕСТВА ОБРАЗОВАТЕЛЬНЫХ РЕЗУЛЬТАТОВ ВОСПИТАННИКОВ</vt:lpstr>
      <vt:lpstr> Результаты оценки </vt:lpstr>
      <vt:lpstr>Качество условий реализации основной общеобразовательной программы </vt:lpstr>
      <vt:lpstr>Качество организаций учебно-воспитательного процесса, содержание процедуры профессиональной компетентности педагогов и их деятельности по обеспечению требуемого качества образования включает в себя:</vt:lpstr>
      <vt:lpstr>ВЫВОД: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Методическое объединение Тема: «Познавательное развитие дошкольников в условиях реализации ФГОС ДО»</dc:title>
  <dc:creator>Ольга Николаевна</dc:creator>
  <cp:lastModifiedBy>ДетСад</cp:lastModifiedBy>
  <cp:revision>100</cp:revision>
  <dcterms:created xsi:type="dcterms:W3CDTF">2014-11-19T14:01:47Z</dcterms:created>
  <dcterms:modified xsi:type="dcterms:W3CDTF">2016-01-14T09:45:33Z</dcterms:modified>
</cp:coreProperties>
</file>