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28184" y="304055"/>
            <a:ext cx="4176464" cy="662881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38979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Моя семья</a:t>
            </a:r>
          </a:p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Средняя группа </a:t>
            </a: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№</a:t>
            </a:r>
            <a:r>
              <a:rPr lang="en-US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Воспитатель: </a:t>
            </a:r>
            <a:r>
              <a:rPr lang="ru-RU" sz="2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Гатиятуллина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Зиля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ea typeface="Verdana" pitchFamily="34" charset="0"/>
                <a:cs typeface="Times New Roman" pitchFamily="18" charset="0"/>
              </a:rPr>
              <a:t>Разгатовна</a:t>
            </a:r>
            <a:endParaRPr lang="ru-RU" sz="2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6606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818928">
            <a:off x="1635678" y="1159497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7148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143272"/>
          </a:xfrm>
        </p:spPr>
        <p:txBody>
          <a:bodyPr/>
          <a:lstStyle/>
          <a:p>
            <a:r>
              <a:rPr lang="ru-RU" sz="8000" dirty="0" smtClean="0">
                <a:solidFill>
                  <a:srgbClr val="00CC00"/>
                </a:solidFill>
                <a:latin typeface="Monotype Corsiva" pitchFamily="66" charset="0"/>
              </a:rPr>
              <a:t>Спасибо за внимание!</a:t>
            </a:r>
            <a:endParaRPr lang="ru-RU" sz="8000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357166"/>
            <a:ext cx="8358246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4038600" cy="3028950"/>
          </a:xfrm>
        </p:spPr>
      </p:pic>
      <p:pic>
        <p:nvPicPr>
          <p:cNvPr id="6" name="Содержимое 5" descr="DSCN00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214422"/>
            <a:ext cx="4614866" cy="4163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93840">
            <a:off x="1597215" y="122753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85723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038600" cy="3028950"/>
          </a:xfrm>
        </p:spPr>
      </p:pic>
      <p:pic>
        <p:nvPicPr>
          <p:cNvPr id="6" name="Содержимое 5" descr="DSCN0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285749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15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121</cp:revision>
  <dcterms:created xsi:type="dcterms:W3CDTF">2010-05-23T14:28:12Z</dcterms:created>
  <dcterms:modified xsi:type="dcterms:W3CDTF">2017-02-10T17:24:01Z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