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0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0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68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28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755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2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58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0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2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0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4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9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4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6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C4A0C-DDE9-4F84-A63D-ED5D735600C6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462FD1C-08E1-485B-8AD7-355BD3865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3220" y="1315528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речи. Старшая группа. Занятие № 15.</a:t>
            </a:r>
            <a:br>
              <a:rPr lang="ru-RU" dirty="0" smtClean="0"/>
            </a:br>
            <a:r>
              <a:rPr lang="ru-RU" dirty="0" smtClean="0"/>
              <a:t>«Дидактические игры со словами»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Пипник Наталья Николаевна.</a:t>
            </a:r>
          </a:p>
          <a:p>
            <a:r>
              <a:rPr lang="ru-RU" dirty="0" smtClean="0"/>
              <a:t>08.12.2015г.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6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/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Дидактическая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игра «Что не так?».  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Ехал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Ваня на коне, </a:t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Вел собачку на ремне, </a:t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А старушка в это время </a:t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Мыла фикус на окне. </a:t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   Вопросы.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Какие  действующие лица в стихотворении?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Кто ехал на коне?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Кого вел Ваня? Как вел?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Что делала старушка?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Где стоял фикус? Что такое фикус?  Что в стихотворении  не так? (Все правильно, здесь нет вымысла).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9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35" y="472430"/>
            <a:ext cx="8162223" cy="6082374"/>
          </a:xfrm>
        </p:spPr>
      </p:pic>
    </p:spTree>
    <p:extLst>
      <p:ext uri="{BB962C8B-B14F-4D97-AF65-F5344CB8AC3E}">
        <p14:creationId xmlns:p14="http://schemas.microsoft.com/office/powerpoint/2010/main" val="5192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Я хочу вам предложить  это стихотворение перестроить в небылицу. Как?  ( Мы так переставим слова, так запутаем, чтобы получилось смешно).  Как же здесь можно перепутать героев и их действия? (Пробуют переставить местами героев, рассказывают получившуюся небылицу).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Показываю новый слайд: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Ехал фикус на коне, </a:t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Вел старушку на ремне, </a:t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А собачка в это время </a:t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Мыла Ваню на окне. 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Дети рассматривают картинку на слайде, рассказывают новую небылицу.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А такое бывает в жизни? </a:t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  Что получилось? (Небылица).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6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00" y="316083"/>
            <a:ext cx="8701240" cy="6277222"/>
          </a:xfrm>
        </p:spPr>
      </p:pic>
    </p:spTree>
    <p:extLst>
      <p:ext uri="{BB962C8B-B14F-4D97-AF65-F5344CB8AC3E}">
        <p14:creationId xmlns:p14="http://schemas.microsoft.com/office/powerpoint/2010/main" val="41585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Интересно 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придумывать из стихов запутанные истории? А хотите сами  сочинить небылицу? Для этого я </a:t>
            </a: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покажу 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вам наборы картинок.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3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4" y="339779"/>
            <a:ext cx="11158968" cy="5964767"/>
          </a:xfrm>
        </p:spPr>
      </p:pic>
    </p:spTree>
    <p:extLst>
      <p:ext uri="{BB962C8B-B14F-4D97-AF65-F5344CB8AC3E}">
        <p14:creationId xmlns:p14="http://schemas.microsoft.com/office/powerpoint/2010/main" val="25038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190512"/>
            <a:ext cx="11474908" cy="6210287"/>
          </a:xfrm>
        </p:spPr>
      </p:pic>
    </p:spTree>
    <p:extLst>
      <p:ext uri="{BB962C8B-B14F-4D97-AF65-F5344CB8AC3E}">
        <p14:creationId xmlns:p14="http://schemas.microsoft.com/office/powerpoint/2010/main" val="33992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66" y="186236"/>
            <a:ext cx="9307630" cy="6486009"/>
          </a:xfrm>
        </p:spPr>
      </p:pic>
    </p:spTree>
    <p:extLst>
      <p:ext uri="{BB962C8B-B14F-4D97-AF65-F5344CB8AC3E}">
        <p14:creationId xmlns:p14="http://schemas.microsoft.com/office/powerpoint/2010/main" val="18141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Физкультминутка.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Старый заяц сено косит (косят сено),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 лиса сгребает (сгребает).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Муха сено к возу носит (несет, делает шаги),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 комар кидает (кидает).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Довезли до сеновала (руками крутят колеса).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 воза муха закричала (головой крутит):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-На чердак я не пойду,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Я оттуда упаду (шагает на месте),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Ноженьку сломаю (прыгают 4 раза),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Буду я хромая (хромает).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6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-Вы запомнили, как  составить небылицу? Как? Сейчас вы в парах составите по одной  небылице (составляют, рассказывают).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Небылицы могут получиться разные. Например, такие: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 Собака садится играть на гармошке.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2.Ныряют в аквариум рыжие кошки.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3.Внучкина бабушка в куклы играет.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4.Цветы малышей поливают из лейки.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5.На сосне растет картошка.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1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04"/>
                    </a14:imgEffect>
                    <a14:imgEffect>
                      <a14:saturation sa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34" y="111241"/>
            <a:ext cx="6107500" cy="6270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Учить детей правильно характеризовать пространственные отношения, подбирать рифмующиеся слова.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38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Интересно составлять небылицы? Чем они интересны? (Смешные).Зачем составляли небылицы? (Веселиться).   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 вы знаете, что небылицы люди придумывали на Руси уже  давно. Раньше не было ни телевизоров, ни компьютеров, а после тяжелой полевой работы людям хотелось отдыхать, веселиться. Они  сочиняли разные смешные истории. Потом, позже, их рассказывали  уже скоморохи на ярмарках. Вы знаете, кто такие скоморохи?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Они выглядели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так.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13" y="218738"/>
            <a:ext cx="9654140" cy="6449057"/>
          </a:xfrm>
        </p:spPr>
      </p:pic>
    </p:spTree>
    <p:extLst>
      <p:ext uri="{BB962C8B-B14F-4D97-AF65-F5344CB8AC3E}">
        <p14:creationId xmlns:p14="http://schemas.microsoft.com/office/powerpoint/2010/main" val="269308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3" y="526180"/>
            <a:ext cx="8323625" cy="62531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Скоморохи играли на музыкальных инструментах (балалайка, бубен), водили с собой медведя. Так они веселили народ.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6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6" y="143212"/>
            <a:ext cx="3957681" cy="22426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Постарайтесь запомнить небылицы, а потом  назовете, какие удалось запомнить.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заборе чепуха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Кушала варенье.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Куры съели петуха   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В это воскресенье.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3083828"/>
            <a:ext cx="2954956" cy="30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5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9" y="270727"/>
            <a:ext cx="5634371" cy="38149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Сидели два медведя  </a:t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тоненьком суку.</a:t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Один сбивал сметану,</a:t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Другой молол муку.</a:t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 ку-ку, два ку-ку – </a:t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Оба шлепнулись в муку!</a:t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Нос в муке, рот в муке, </a:t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Ухо в кислом молоке!</a:t>
            </a:r>
            <a:r>
              <a:rPr lang="ru-RU" sz="4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5430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68" y="173254"/>
            <a:ext cx="6649452" cy="49890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Наш козел-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стрекозел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То-то умный был.</a:t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Он и тесто месил,</a:t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Он и печку топил,</a:t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Творогом лепешки смазывал,</a:t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Песни пел и сказки сказывал,</a:t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Песни-сказки небылицы, небывальщины,</a:t>
            </a:r>
            <a:b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Небывальщины да </a:t>
            </a:r>
            <a:r>
              <a:rPr lang="ru-RU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неслыхальщины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24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49580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Понравилось  слушать? Что вы слушали сегодня? (Небылицы).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Какие вам запомнились небылицы?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 А еще что вы делали? (Составляли  небылицы).  Скажите, как нужно составлять небылицы ? (Неправильно говорили предложение, чтобы получилось то, чего на свете быть не может). Помогли Незнайке разобраться в его творчестве.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Что Незнайка  сочинил? (Небылицы). Только друзья Незнайки не знают, что, кроме стихов, бывают небылицы, смешные, веселые, но Незнайка им обязательно об этом расскажет.  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3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62" y="2454442"/>
            <a:ext cx="4111065" cy="427679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1" y="195687"/>
            <a:ext cx="4558168" cy="34186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Сейчас вы покажете, какое настроение у вас после чтения  книги Незнайки. Ответьте  на мои вопросы  движениями: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весело тебе – ты три раза топни;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весело тебе – ты три раза хлопни;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весело тебе – ты к солнцу потянись!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весело тебе – ты всем улыбнись!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7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5" y="3580024"/>
            <a:ext cx="2979593" cy="2979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775" y="1264555"/>
            <a:ext cx="3156284" cy="315628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4" y="545429"/>
            <a:ext cx="2542727" cy="19090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190500"/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(Коммуникативная игра  «Доброе утро! ».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Дети встают в две шеренги лицом друг к другу).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Придумано кем-то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Просто и мудро.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встрече здороваться: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-Доброе утро  (выставляют  руки  вперед и прислоняют ладошки).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-Доброе утро солнцу и птицам (поднимают руки вверх, тянутся).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Доброе утро улыбчивым лицам (машут правой рукой и улыбаются друг другу).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И каждый становится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Добрым, доверчивым. 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Пусть доброе утро. 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Длится до вечера.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7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85" y="2231592"/>
            <a:ext cx="4808020" cy="348581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63" y="0"/>
            <a:ext cx="4199986" cy="6702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Незнайка пришел в гости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73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58" y="624110"/>
            <a:ext cx="2682541" cy="280225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0" y="4106778"/>
            <a:ext cx="3339164" cy="25924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/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Дидактическая </a:t>
            </a:r>
            <a:r>
              <a:rPr lang="ru-RU" sz="27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игра </a:t>
            </a: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«Слово заблудилось».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 игры – формировать умение подбирать точные по смыслу слова.</a:t>
            </a:r>
            <a:r>
              <a:rPr lang="ru-RU" sz="2700" i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i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Правила игры. Взрослый читает стихотворение, а ребенок должен заметить смысловые несообразности и подобрать нужные слова.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1.Куклу выронив из рук, Маша мчится к маме: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Там ползет зеленый </a:t>
            </a: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лук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 (жук) с длинными усами.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Вопросы:</a:t>
            </a:r>
            <a: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</a:rPr>
              <a:t> Кто ползет? Как вы думаете, куда лук ползет? (Он растет, тянется вверх ). Лук  может  ползти? (Нет)  Тогда кто же ползет? ( Жук). Что перепутал Незнайка? (Слово перепутал). Незнайка, ползет жук, а не лук!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07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9" y="624110"/>
            <a:ext cx="2833687" cy="3778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4958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2.Врач напомнил дяде Мите: «Не забудьте об одном: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Обязательно примите десять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цапель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(капель) перед сном».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Вопросы: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Что врач назначает больному? (Цапли).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 Может быть такое лекарство? (Нет).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Что тогда назначил врач? (Врач назначил капли).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Что снова перепутал Незнайка? (Слово перепутал Незнайка).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52" y="3552574"/>
            <a:ext cx="4429827" cy="301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905000"/>
            <a:ext cx="5080000" cy="46736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7" y="170046"/>
            <a:ext cx="5667375" cy="3778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3.Жучка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будку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(булку) не доела.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Неохота,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надоело.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Вопросы: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Что ела Жучка?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Почему будку нельзя есть?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 что же она ела? (Булку).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5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19" y="3253489"/>
            <a:ext cx="3538756" cy="343606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6" y="170047"/>
            <a:ext cx="2888763" cy="24412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4.Забодал меня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котел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(козел),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него я очень зол.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Вопросы: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Что такое котел? (Он  не может бодать). А кто бодал? (Козел, потому что у него есть рога).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снова, в чем ошибка? (Слово перепутал Незнайка).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Ребята приходят к выводу, что Незнайка перепутал слова.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9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69" y="3620702"/>
            <a:ext cx="2557593" cy="3196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979" y="0"/>
            <a:ext cx="3525253" cy="352525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8" y="185286"/>
            <a:ext cx="2815744" cy="34394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Воспитатель: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-О чем получились у Незнайки стихи? (О том, чего в жизни не бывает). А если в жизни  не бывает того, о чем пишем, как мы называем такие стихи? (Небылицы).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Молодцы, правильно. Это небылицы.  Интересные небылицы написал Незнайка? (Интересные, смешные).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12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150</Words>
  <Application>Microsoft Office PowerPoint</Application>
  <PresentationFormat>Широкоэкранный</PresentationFormat>
  <Paragraphs>25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 3</vt:lpstr>
      <vt:lpstr>Легкий дым</vt:lpstr>
      <vt:lpstr>Развитие речи. Старшая группа. Занятие № 15. «Дидактические игры со словами»</vt:lpstr>
      <vt:lpstr>Цель:</vt:lpstr>
      <vt:lpstr>(Коммуникативная игра  «Доброе утро! ». Дети встают в две шеренги лицом друг к другу). Придумано кем-то Просто и мудро. При встрече здороваться: -Доброе утро  (выставляют  руки  вперед и прислоняют ладошки). -Доброе утро солнцу и птицам (поднимают руки вверх, тянутся). Доброе утро улыбчивым лицам (машут правой рукой и улыбаются друг другу). И каждый становится Добрым, доверчивым.  Пусть доброе утро.  Длится до вечера. </vt:lpstr>
      <vt:lpstr>Незнайка пришел в гости</vt:lpstr>
      <vt:lpstr>Дидактическая игра «Слово заблудилось». Цель игры – формировать умение подбирать точные по смыслу слова. Правила игры. Взрослый читает стихотворение, а ребенок должен заметить смысловые несообразности и подобрать нужные слова. 1.Куклу выронив из рук, Маша мчится к маме: Там ползет зеленый лук (жук) с длинными усами. Вопросы:  Кто ползет? Как вы думаете, куда лук ползет? (Он растет, тянется вверх ). Лук  может  ползти? (Нет)  Тогда кто же ползет? ( Жук). Что перепутал Незнайка? (Слово перепутал). Незнайка, ползет жук, а не лук!  </vt:lpstr>
      <vt:lpstr>2.Врач напомнил дяде Мите: «Не забудьте об одном: Обязательно примите десять цапель (капель) перед сном». Вопросы: Что врач назначает больному? (Цапли).   Может быть такое лекарство? (Нет). Что тогда назначил врач? (Врач назначил капли). Что снова перепутал Незнайка? (Слово перепутал Незнайка). </vt:lpstr>
      <vt:lpstr>3.Жучка будку (булку) не доела.  Неохота, надоело. Вопросы: Что ела Жучка?  Почему будку нельзя есть? А что же она ела? (Булку). </vt:lpstr>
      <vt:lpstr>4.Забодал меня котел (козел), На него я очень зол. Вопросы: Что такое котел? (Он  не может бодать). А кто бодал? (Козел, потому что у него есть рога). И снова, в чем ошибка? (Слово перепутал Незнайка). Ребята приходят к выводу, что Незнайка перепутал слова. </vt:lpstr>
      <vt:lpstr>Воспитатель: -О чем получились у Незнайки стихи? (О том, чего в жизни не бывает). А если в жизни  не бывает того, о чем пишем, как мы называем такие стихи? (Небылицы). Молодцы, правильно. Это небылицы.  Интересные небылицы написал Незнайка? (Интересные, смешные). </vt:lpstr>
      <vt:lpstr>Дидактическая игра «Что не так?».   Ехал Ваня на коне,  Вел собачку на ремне,  А старушка в это время  Мыла фикус на окне.             Вопросы. Какие  действующие лица в стихотворении? Кто ехал на коне? Кого вел Ваня? Как вел? Что делала старушка? Где стоял фикус? Что такое фикус?  Что в стихотворении  не так? (Все правильно, здесь нет вымысла). </vt:lpstr>
      <vt:lpstr>Презентация PowerPoint</vt:lpstr>
      <vt:lpstr>Я хочу вам предложить  это стихотворение перестроить в небылицу. Как?  ( Мы так переставим слова, так запутаем, чтобы получилось смешно).  Как же здесь можно перепутать героев и их действия? (Пробуют переставить местами героев, рассказывают получившуюся небылицу). Показываю новый слайд: Ехал фикус на коне,  Вел старушку на ремне,  А собачка в это время  Мыла Ваню на окне.  Дети рассматривают картинку на слайде, рассказывают новую небылицу. А такое бывает в жизни?           Что получилось? (Небылица). </vt:lpstr>
      <vt:lpstr>Презентация PowerPoint</vt:lpstr>
      <vt:lpstr>Интересно придумывать из стихов запутанные истории? А хотите сами  сочинить небылицу? Для этого я покажу вам наборы картинок.</vt:lpstr>
      <vt:lpstr>Презентация PowerPoint</vt:lpstr>
      <vt:lpstr>Презентация PowerPoint</vt:lpstr>
      <vt:lpstr>Презентация PowerPoint</vt:lpstr>
      <vt:lpstr>Физкультминутка. Старый заяц сено косит (косят сено), А лиса сгребает (сгребает). Муха сено к возу носит (несет, делает шаги), А комар кидает (кидает). Довезли до сеновала (руками крутят колеса). С воза муха закричала (головой крутит): -На чердак я не пойду, Я оттуда упаду (шагает на месте), Ноженьку сломаю (прыгают 4 раза), Буду я хромая (хромает). </vt:lpstr>
      <vt:lpstr>-Вы запомнили, как  составить небылицу? Как? Сейчас вы в парах составите по одной  небылице (составляют, рассказывают). Небылицы могут получиться разные. Например, такие: 1 Собака садится играть на гармошке. 2.Ныряют в аквариум рыжие кошки. 3.Внучкина бабушка в куклы играет. 4.Цветы малышей поливают из лейки. 5.На сосне растет картошка. </vt:lpstr>
      <vt:lpstr>Интересно составлять небылицы? Чем они интересны? (Смешные).Зачем составляли небылицы? (Веселиться).    А вы знаете, что небылицы люди придумывали на Руси уже  давно. Раньше не было ни телевизоров, ни компьютеров, а после тяжелой полевой работы людям хотелось отдыхать, веселиться. Они  сочиняли разные смешные истории. Потом, позже, их рассказывали  уже скоморохи на ярмарках. Вы знаете, кто такие скоморохи? Они выглядели так. </vt:lpstr>
      <vt:lpstr>Презентация PowerPoint</vt:lpstr>
      <vt:lpstr>Скоморохи играли на музыкальных инструментах (балалайка, бубен), водили с собой медведя. Так они веселили народ. </vt:lpstr>
      <vt:lpstr>Постарайтесь запомнить небылицы, а потом  назовете, какие удалось запомнить.</vt:lpstr>
      <vt:lpstr>Сидели два медведя   На тоненьком суку. Один сбивал сметану, Другой молол муку.  Раз ку-ку, два ку-ку –  Оба шлепнулись в муку! Нос в муке, рот в муке,  Ухо в кислом молоке! </vt:lpstr>
      <vt:lpstr>Наш козел-стрекозел То-то умный был. Он и тесто месил, Он и печку топил, Творогом лепешки смазывал, Песни пел и сказки сказывал,  Песни-сказки небылицы, небывальщины, Небывальщины да неслыхальщины.  </vt:lpstr>
      <vt:lpstr>Понравилось  слушать? Что вы слушали сегодня? (Небылицы). Какие вам запомнились небылицы?  А еще что вы делали? (Составляли  небылицы).  Скажите, как нужно составлять небылицы ? (Неправильно говорили предложение, чтобы получилось то, чего на свете быть не может). Помогли Незнайке разобраться в его творчестве. Что Незнайка  сочинил? (Небылицы). Только друзья Незнайки не знают, что, кроме стихов, бывают небылицы, смешные, веселые, но Незнайка им обязательно об этом расскажет.   </vt:lpstr>
      <vt:lpstr>Сейчас вы покажете, какое настроение у вас после чтения  книги Незнайки. Ответьте  на мои вопросы  движениями: Если весело тебе – ты три раза топни; Если весело тебе – ты три раза хлопни; Если весело тебе – ты к солнцу потянись! Если весело тебе – ты всем улыбнись!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речи. Старшая группа. Занятие № 15. «Дидактические игры со словами»</dc:title>
  <dc:creator>Владимир</dc:creator>
  <cp:lastModifiedBy>Владимир</cp:lastModifiedBy>
  <cp:revision>12</cp:revision>
  <dcterms:created xsi:type="dcterms:W3CDTF">2015-12-07T16:01:33Z</dcterms:created>
  <dcterms:modified xsi:type="dcterms:W3CDTF">2015-12-07T17:46:17Z</dcterms:modified>
</cp:coreProperties>
</file>