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A1A5-76C0-4B4B-BDE2-61639E5B3FDF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AE47-5413-4096-8900-59EADB94D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3367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195736" y="2852936"/>
            <a:ext cx="4572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 с детьми дошкольного возраста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5661248"/>
            <a:ext cx="20162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Подготовила:                      Воспитатель 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Королева Т.В.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</a:t>
            </a:r>
            <a:r>
              <a:rPr lang="ru-RU" sz="1400" b="1" dirty="0" smtClean="0"/>
              <a:t>УНИЦИПАЛЬНОЕ  ДОШКОЛЬНОЕ  ОБРАЗОВАТЕЛЬНОЕ  УЧРЕЖДЕНИЕ                                                                        « ДЕТСКИЙ САД КОМПЕНСИРУЮЩЕГО ВИДА № 1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B5QQKO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24936" cy="6408712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Содержимое 5" descr="20151008_115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480" y="1223908"/>
            <a:ext cx="3581430" cy="3725993"/>
          </a:xfrm>
          <a:prstGeom prst="roundRect">
            <a:avLst>
              <a:gd name="adj" fmla="val 139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 rot="21269826">
            <a:off x="4753650" y="324619"/>
            <a:ext cx="288032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Игры драматизации, где каждый ребенок, выполняет свою роль.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B5QQKO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24936" cy="6408712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Содержимое 3" descr="20151008_113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8071">
            <a:off x="3804941" y="652523"/>
            <a:ext cx="4028147" cy="4405923"/>
          </a:xfrm>
          <a:prstGeom prst="roundRect">
            <a:avLst>
              <a:gd name="adj" fmla="val 0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D:\Фото\мама\мамина работа2\работа фото\DSCN7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6186">
            <a:off x="331751" y="1705621"/>
            <a:ext cx="3517062" cy="366623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рам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408712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3" name="Picture 6" descr="C:\Users\User\Pictures\G_nw2gCmY1pK0v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7329">
            <a:off x="6131212" y="577801"/>
            <a:ext cx="2736304" cy="24643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5122" name="Picture 2" descr="D:\Фото\мама\мамина работа2\работа фото\DSCN7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97760">
            <a:off x="388364" y="623223"/>
            <a:ext cx="3131840" cy="2391968"/>
          </a:xfrm>
          <a:prstGeom prst="rect">
            <a:avLst/>
          </a:prstGeom>
          <a:noFill/>
        </p:spPr>
      </p:pic>
      <p:pic>
        <p:nvPicPr>
          <p:cNvPr id="5123" name="Picture 3" descr="D:\Фото\мама\мамина работа2\работа фото\DSCN7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443">
            <a:off x="5915755" y="3885926"/>
            <a:ext cx="2850630" cy="2516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0669744">
            <a:off x="2288051" y="1766804"/>
            <a:ext cx="4191411" cy="3416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Игры детей с               различными видами театров –                     фланелеграф, пальчиковый, бибабо, Необходимо научить детей действовать фигурками, сочинять движения и речь героев.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рам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5" cy="6408712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D:\Фото\мама\мамина работа2\работа фото\DSCN7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4309012" cy="37170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 rot="20601065">
            <a:off x="372829" y="917129"/>
            <a:ext cx="46592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Настольный театр игрушек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028126">
            <a:off x="3094537" y="4239134"/>
            <a:ext cx="5582644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 этом театре используются самые разнообразные игрушки –фабричные и самодельные, из природного и любого другого материала. Здесь фантазия не ограничивается, главное, чтобы игрушки и поделки устойчиво стояли на столе и не создавали помех при передвижении.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55776" y="692696"/>
            <a:ext cx="290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Настольный театр картинок</a:t>
            </a:r>
            <a:endParaRPr lang="ru-RU" dirty="0"/>
          </a:p>
        </p:txBody>
      </p:sp>
      <p:pic>
        <p:nvPicPr>
          <p:cNvPr id="1027" name="Picture 3" descr="C:\Users\User\Pictures\iO5LF4Q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 rot="20665069">
            <a:off x="2429378" y="631497"/>
            <a:ext cx="32774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Настольный театр картинок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91680" y="1700808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 картинки-персонажи и декорации– не забудьте сделать двухсторонними, так как неизбежны повороты, а чтобы фигурки не падали, нужны опоры, которые могут быть самыми разнообразными, но обязательно достаточно устойчивыми.  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335699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Это обеспечивается правильным соотношением веса или площади опор с высотой картинки.                            Чем выше картинка, тем   больше или весомее нужна площадь  </a:t>
            </a:r>
          </a:p>
          <a:p>
            <a:r>
              <a:rPr lang="ru-RU" b="1" dirty="0" smtClean="0"/>
              <a:t>             опоры.          </a:t>
            </a:r>
          </a:p>
          <a:p>
            <a:r>
              <a:rPr lang="ru-RU" b="1" dirty="0" smtClean="0"/>
              <a:t>             </a:t>
            </a:r>
            <a:endParaRPr lang="ru-RU" b="1" dirty="0"/>
          </a:p>
        </p:txBody>
      </p:sp>
      <p:pic>
        <p:nvPicPr>
          <p:cNvPr id="2050" name="Picture 2" descr="D:\Фото\мама\мамина работа2\работа фото\DSCN7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8672">
            <a:off x="265429" y="3699060"/>
            <a:ext cx="2880320" cy="237626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8" name="Picture 7" descr="http://img2.searchmasterclass.net/uploads/posts/2013-06-29/image_1496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6741">
            <a:off x="6345877" y="738007"/>
            <a:ext cx="2534322" cy="213632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55776" y="692696"/>
            <a:ext cx="290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Настольный театр картинок</a:t>
            </a:r>
            <a:endParaRPr lang="ru-RU" dirty="0"/>
          </a:p>
        </p:txBody>
      </p:sp>
      <p:pic>
        <p:nvPicPr>
          <p:cNvPr id="1027" name="Picture 3" descr="C:\Users\User\Pictures\iO5LF4Q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96944" cy="61926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 rot="919950">
            <a:off x="3986345" y="861791"/>
            <a:ext cx="35114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Пальчиковый   театр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18448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Пальчиковый театр </a:t>
            </a:r>
            <a:r>
              <a:rPr lang="ru-RU" sz="2000" b="1" dirty="0" smtClean="0">
                <a:solidFill>
                  <a:srgbClr val="002060"/>
                </a:solidFill>
              </a:rPr>
              <a:t>доступен и легко применяется в детском саду и дома. Фигурки персонажей одеваются на пальчики. 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3140968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Этот театр помогает развивать  речь, мелкую моторику рук, учить общению между взрослыми и сверстниками.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Фото\мама\мамина работа2\работа фото\DSCN7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8123">
            <a:off x="425939" y="3508106"/>
            <a:ext cx="3034253" cy="257180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83169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1" cy="6336704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 rot="9502517" flipV="1">
            <a:off x="1033709" y="2124585"/>
            <a:ext cx="237626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Театр  Бибабо</a:t>
            </a:r>
          </a:p>
        </p:txBody>
      </p:sp>
      <p:pic>
        <p:nvPicPr>
          <p:cNvPr id="28678" name="Picture 6" descr="0023-023-Teatr-Biba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8268">
            <a:off x="3085047" y="1064708"/>
            <a:ext cx="3433325" cy="309399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728" y="4005064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 которые сделаны из твердой головы и приклеенного к ней костюма.                                                              Они обычно действуют на ширме, за которой стоит водящий.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717032"/>
            <a:ext cx="2955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Это перчаточные куклы, 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83169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1" cy="6336704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 rot="20324833">
            <a:off x="541175" y="2281076"/>
            <a:ext cx="208478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Теневой  театр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Фото\мама\мамина работа2\работа фото\DSCN7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3960440" cy="35730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3068960"/>
            <a:ext cx="518457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Теневой театр, театр теней – очень удивительный зрелищный  вид театрального искусства. Силуэтные картинки или предметы могут быть сделаны из обыкновенной бумаги, кальки или картона. Широко известны теневые представления с помощью ладоней, которые изображают различных животных или  людей.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 descr="http://fotoham.ru/img/picture/May/30/5a575fc7b6867eb9c111a5dbf9da119c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 rot="20273116">
            <a:off x="356310" y="832052"/>
            <a:ext cx="311384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 Театр  на фланелеграфе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5" descr="http://www.katjushik.ru/images/IMG_5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6731">
            <a:off x="5709294" y="3890989"/>
            <a:ext cx="2889140" cy="255629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275856" y="1052736"/>
            <a:ext cx="4248472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Фланелеграф  предназначен  специально для того, чтобы дети не только  слушали сказку, но и видели её героев.. Рассказывая сказку, героев выкладываем на фланелеграфе  в том порядке, в каком они появляются. Таким   же  образом   можно использовать магнитную доску и магнитные фигурки-героев сказок.</a:t>
            </a:r>
            <a:endParaRPr lang="ru-RU" sz="2000" dirty="0"/>
          </a:p>
        </p:txBody>
      </p:sp>
      <p:pic>
        <p:nvPicPr>
          <p:cNvPr id="21" name="Picture 9" descr="http://pochemu4ka.ru/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353">
            <a:off x="2891971" y="4072912"/>
            <a:ext cx="3525405" cy="2722704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http://pochemu4ka.ru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9832">
            <a:off x="1314391" y="606164"/>
            <a:ext cx="3458384" cy="2722704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29707" name="Picture 11" descr="http://fotoham.ru/img/picture/May/30/5a575fc7b6867eb9c111a5dbf9da119c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5" descr="D:\Фото\мама\мамина работа2\20150304_11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56992"/>
            <a:ext cx="3791599" cy="3164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1556792"/>
            <a:ext cx="4320480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Работа с родителями: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Привлекать родителей к             активному участию в подготовке и проведении        театральных игр, подготовке костюмов и                декораций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р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04664"/>
            <a:ext cx="8568952" cy="6192688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59632" y="980728"/>
            <a:ext cx="2952328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«Театр – это волшебный мир. Он дает уроки красоты, морали и нравственности.               А чем они богаче,                    тем успешнее идет развитие духовного мира детей…»   </a:t>
            </a:r>
          </a:p>
          <a:p>
            <a:r>
              <a:rPr lang="ru-RU" sz="2000" b="1" dirty="0" smtClean="0"/>
              <a:t>                        </a:t>
            </a:r>
          </a:p>
          <a:p>
            <a:r>
              <a:rPr lang="ru-RU" sz="2000" dirty="0" smtClean="0"/>
              <a:t>                         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3645024"/>
            <a:ext cx="163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Б. М. Теплов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estival.1september.ru/articles/654002/presentation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411760" y="548680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Театрализованная деятельность в детском саду- это хорошая возможность  раскрытия творческого потенциала ребенка,  воспитание творческой направленности  личности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2204864"/>
            <a:ext cx="4680520" cy="369332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556792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3" descr="iANEYI5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908720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Вся жизнь детей насыщена игрой. Каждый ребенок хочет сыграть свою роль. Научить ребенка играть, брать на себя роль и действовать, вместе с тем помогать ему приобретать жизненный опыт, – все это помогает осуществить театр.                                                                                     Театр – это средство эмоционально-эстетического воспитания  детей.  Театрализованная деятельность позволяет формировать опыт социальных навыков поведения благодаря тому, что каждая сказка или литературное произведение для детей всегда имеют нравственную направленность  (доброта, смелость, дружба и т.д.).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Содержимое 3" descr="20150428_100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6298">
            <a:off x="5109513" y="1430415"/>
            <a:ext cx="3689720" cy="34328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ANEYI5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692696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Благодаря театру дети познают мир не только умом, но и сердцем и выражают свое собственное отношение к добру и злу.                               Театрализованная деятельность помогает    детям  преодолеть робость, неуверенность в себе,  застенчивость.                                                   Театр учит  детей видеть прекрасное в жизни  и  в людях,  даёт стремление  самому   нести в жизнь прекрасное и доброе.  Таким образом,  театр помогает  детям  развиваться всесторонне.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Фото\мама\мамина работа2\работа фото\DSCN7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368">
            <a:off x="5446036" y="4010445"/>
            <a:ext cx="3098206" cy="2270062"/>
          </a:xfrm>
          <a:prstGeom prst="round2DiagRect">
            <a:avLst>
              <a:gd name="adj1" fmla="val 29329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Фото\мама\мамина работа2\работа фото\DSCN73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406573">
            <a:off x="449689" y="4538585"/>
            <a:ext cx="2288371" cy="1989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Фото\мама\мамина работа2\работа фото\DSCN7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1365">
            <a:off x="3168255" y="4405096"/>
            <a:ext cx="2190745" cy="1828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р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3367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 rot="20350586">
            <a:off x="851189" y="1124922"/>
            <a:ext cx="379975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Понятие «театрализованная игра»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861048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Герои </a:t>
            </a:r>
            <a:r>
              <a:rPr lang="ru-RU" b="1" dirty="0">
                <a:solidFill>
                  <a:srgbClr val="002060"/>
                </a:solidFill>
              </a:rPr>
              <a:t>литературных произведений становятся действующими лицами,              а их приключения, события жизни,  измененные  детской  фантазией-сюжетом игры.</a:t>
            </a:r>
          </a:p>
        </p:txBody>
      </p:sp>
      <p:pic>
        <p:nvPicPr>
          <p:cNvPr id="14" name="Содержимое 7" descr="DSCF8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9342">
            <a:off x="5329015" y="702508"/>
            <a:ext cx="2791013" cy="24558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63688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Театрализованная игра – это игра творчества. Она представляет собой разыгрывание  в лицах литературных произведений ( сказок, рассказов, специально написанных инсценировок).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р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516058">
            <a:off x="3312603" y="690835"/>
            <a:ext cx="335993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Значение театрализованной игры для развития детей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356992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Развивает сценическое, певческое, танцевальное творчество;                                  Расширяет запас слов, речь;                                 Развивает эмоциональную сферу;                                              Приобщает дошкольников к театрализованному, драматическому искусству;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" name="Содержимое 9" descr="DSCF83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79101">
            <a:off x="429259" y="1011550"/>
            <a:ext cx="3022162" cy="2717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1628800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Развивает художественный вкус, творческие способности и выразительность речи ; Формирует чувство коллективизма;                                            Развивает  память, мышление, воображение;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619268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rot="20140816">
            <a:off x="1384441" y="734207"/>
            <a:ext cx="371813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Особенности театрализованной игры </a:t>
            </a:r>
            <a:endParaRPr lang="ru-RU" sz="2000" b="1" dirty="0"/>
          </a:p>
        </p:txBody>
      </p:sp>
      <p:pic>
        <p:nvPicPr>
          <p:cNvPr id="1026" name="Picture 2" descr="D:\20151008_114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7383">
            <a:off x="4691488" y="1999166"/>
            <a:ext cx="2971635" cy="2488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D:\Фото\мама\мамина работа2\работа фото\DSCN7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8959">
            <a:off x="1268329" y="1645760"/>
            <a:ext cx="2664296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635896" y="1412776"/>
            <a:ext cx="48245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Действия детей с кукольными персонажами Непосредственные действия детей по ролям.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581128"/>
            <a:ext cx="482453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Литературная деятельность через диалоги и монологи. Исполняют знакомые песни от лица персонажей, их инсценирование и приплясывание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iG6Y9IN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264696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604258" y="141277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Необходимо учить детей с раннего возраста вслушиваться в художественное слово, эмоционально откликаться на него.                                 Развивать интерес и представления к различным видам театров, театрализованной деятельности. Оснащать театрализованные игры разнообразными костюмами игрушками и другим оборудованием.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764704"/>
            <a:ext cx="45720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Условия для развития театрализованных игр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6" name="Содержимое 3" descr="i1JJ999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2592">
            <a:off x="394555" y="1917261"/>
            <a:ext cx="2247900" cy="18097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5736" y="364502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Использовать хорошо известные детям произведения с моральной идеей, с персонажами. Для театрализованной деятельности необходимо наличие уголка ряженья с элементами костюмов (шапочки-ушки, хвостики).                                                                                 Для развития интереса нужно использовать пальчиковые игры, где используют речь и имитацию движений.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м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5" cy="6264696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rot="21163935">
            <a:off x="928905" y="1448352"/>
            <a:ext cx="28803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Виды театрализованных игр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56490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1.Игры     драматизации;                      2.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Настольный театр;  3. Пальчиковый    театр;                                    4.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Театр Бибабо;               5. Теневой театр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582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106</cp:revision>
  <dcterms:created xsi:type="dcterms:W3CDTF">2016-01-03T13:23:50Z</dcterms:created>
  <dcterms:modified xsi:type="dcterms:W3CDTF">2016-01-14T12:57:23Z</dcterms:modified>
</cp:coreProperties>
</file>