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73" r:id="rId14"/>
    <p:sldId id="268" r:id="rId15"/>
    <p:sldId id="269" r:id="rId16"/>
    <p:sldId id="270" r:id="rId17"/>
    <p:sldId id="271" r:id="rId18"/>
    <p:sldId id="274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dg53.mycdn.me/image?t=3&amp;bid=573959203117&amp;id=573959203117&amp;plc=WEB&amp;tkn=*vQ-i2t2_BLM7iJYpCDqfy9rcO6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06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653136"/>
            <a:ext cx="7539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Республика Коми зимой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dg53.mycdn.me/image?t=3&amp;bid=563041881389&amp;id=563041881389&amp;plc=WEB&amp;tkn=*s4YuoskkXg21D53tA8RQ77e5Ew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22" y="-1"/>
            <a:ext cx="8772466" cy="6579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://dg53.mycdn.me/image?t=3&amp;bid=526443139885&amp;id=526443139885&amp;plc=WEB&amp;tkn=*06DuCG7ri1aaTe3eu0ZMUg7bKU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57456" cy="6343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qPUkvPqSf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24936" cy="6466695"/>
          </a:xfrm>
        </p:spPr>
      </p:pic>
      <p:sp>
        <p:nvSpPr>
          <p:cNvPr id="29698" name="AutoShape 2" descr="https://cs7053.vk.me/c540106/v540106127/22e16/qPUkvPqSf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cs7053.vk.me/c540106/v540106127/22e16/qPUkvPqSf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GDu9Oogrz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46758"/>
            <a:ext cx="7200800" cy="67687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J:\фотки\зима2013\P1020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J:\фотки\зима2013\P1020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J:\фотки\Зима лето 2013\100NIKON\DSCN1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J:\фотки\Зима лето 2013\100NIKON\DSCN1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fSEBIayE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87346" cy="681551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cFFh_bHWo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4428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1P9d3veux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8964488" cy="648382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J:\фотки\Фото телефон Январь 16\20151220_145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фотки\Фото телефон Январь 16\20160101_141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J:\фотки\Фото телефон Январь 16\20151220_145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839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J:\фотки\Фото телефон Январь 16\20151216_133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5937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J:\фотки\Фото телефон Январь 16\20151026_112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5983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J:\фотки\Новый 15-16 год\SAM_4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J:\фотки\Новый 15-16 год\SAM_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Сергей</cp:lastModifiedBy>
  <cp:revision>4</cp:revision>
  <dcterms:created xsi:type="dcterms:W3CDTF">2016-01-26T10:12:10Z</dcterms:created>
  <dcterms:modified xsi:type="dcterms:W3CDTF">2016-01-26T10:41:55Z</dcterms:modified>
</cp:coreProperties>
</file>