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303" r:id="rId5"/>
    <p:sldId id="305" r:id="rId6"/>
    <p:sldId id="299" r:id="rId7"/>
    <p:sldId id="302" r:id="rId8"/>
    <p:sldId id="309" r:id="rId9"/>
    <p:sldId id="301" r:id="rId10"/>
    <p:sldId id="308" r:id="rId11"/>
    <p:sldId id="306" r:id="rId12"/>
    <p:sldId id="310" r:id="rId13"/>
    <p:sldId id="311" r:id="rId14"/>
    <p:sldId id="312" r:id="rId15"/>
    <p:sldId id="314" r:id="rId16"/>
    <p:sldId id="290" r:id="rId17"/>
    <p:sldId id="274" r:id="rId18"/>
    <p:sldId id="296" r:id="rId19"/>
    <p:sldId id="300" r:id="rId20"/>
    <p:sldId id="267" r:id="rId21"/>
    <p:sldId id="291" r:id="rId22"/>
    <p:sldId id="295" r:id="rId23"/>
    <p:sldId id="292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40" autoAdjust="0"/>
  </p:normalViewPr>
  <p:slideViewPr>
    <p:cSldViewPr>
      <p:cViewPr varScale="1">
        <p:scale>
          <a:sx n="70" d="100"/>
          <a:sy n="70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706A7-3785-4B49-8B53-A89A505F95E7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BD784-7B65-4BEA-B3B5-1988EBA2CD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5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У ребенка очень высока двигательная и двигательно-речевая активность, которая в дошкольном возрасте дополняется познавательной активностью. Двигательная активность – необходимое условие, определяющее здоровье, физическую и умственную работоспособность, творческое долголетие человека.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Двигательная активность – это естественная потребность в движении, удовлетворение которой является важнейшим условием формирования основных структур и функций организма. Двигательная активность оказывает многостороннее оздоровительное влияние на организм ребенка: развивает мышечную и центральную нервные системы, опорно-двигательный аппарат, обеспечивает усвоение ребенком доступных его возрасту движений, укрепляет потребность в движениях. Регулярная физическая активность приводит к повышенному снабжению кислородом жизненно важных органов, предупреждает риск сердечно-сосудистых заболеваний и мышечной слабости, стимулирует здоровый образ жизни.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BD784-7B65-4BEA-B3B5-1988EBA2CD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0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У ребенка очень высока двигательная и двигательно-речевая активность, которая в дошкольном возрасте дополняется познавательной активностью. Двигательная активность – необходимое условие, определяющее здоровье, физическую и умственную работоспособность, творческое долголетие человека.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Двигательная активность – это естественная потребность в движении, удовлетворение которой является важнейшим условием формирования основных структур и функций организма. Двигательная активность оказывает многостороннее оздоровительное влияние на организм ребенка: развивает мышечную и центральную нервные системы, опорно-двигательный аппарат, обеспечивает усвоение ребенком доступных его возрасту движений, укрепляет потребность в движениях. Регулярная физическая активность приводит к повышенному снабжению кислородом жизненно важных органов, предупреждает риск сердечно-сосудистых заболеваний и мышечной слабости, стимулирует здоровый образ жизни</a:t>
            </a:r>
            <a:r>
              <a:rPr lang="ru-RU" sz="1200" smtClean="0">
                <a:effectLst/>
                <a:latin typeface="+mn-lt"/>
                <a:ea typeface="Calibri"/>
                <a:cs typeface="Times New Roman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BD784-7B65-4BEA-B3B5-1988EBA2CD1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У ребенка очень высока двигательная и двигательно-речевая активность, которая в дошкольном возрасте дополняется познавательной активностью. Двигательная активность – необходимое условие, определяющее здоровье, физическую и умственную работоспособность, творческое долголетие человека.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Двигательная активность – это естественная потребность в движении, удовлетворение которой является важнейшим условием формирования основных структур и функций организма. Двигательная активность оказывает многостороннее оздоровительное влияние на организм ребенка: развивает мышечную и центральную нервные системы, опорно-двигательный аппарат, обеспечивает усвоение ребенком доступных его возрасту движений, укрепляет потребность в движениях. Регулярная физическая активность приводит к повышенному снабжению кислородом жизненно важных органов, предупреждает риск сердечно-сосудистых заболеваний и мышечной слабости, стимулирует здоровый образ жизни</a:t>
            </a:r>
            <a:r>
              <a:rPr lang="ru-RU" sz="1200" smtClean="0">
                <a:effectLst/>
                <a:latin typeface="+mn-lt"/>
                <a:ea typeface="Calibri"/>
                <a:cs typeface="Times New Roman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BD784-7B65-4BEA-B3B5-1988EBA2CD1F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0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BD784-7B65-4BEA-B3B5-1988EBA2CD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0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80019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Формы работы по оздоровлению детей в МАДОУ ЦРР д/с №2</a:t>
            </a:r>
            <a:br>
              <a:rPr lang="ru-RU" sz="3200" dirty="0" smtClean="0"/>
            </a:br>
            <a:r>
              <a:rPr lang="ru-RU" sz="3200" dirty="0" err="1" smtClean="0"/>
              <a:t>Г.Шебекино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57606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Воспитатель  </a:t>
            </a:r>
            <a:r>
              <a:rPr lang="ru-RU" dirty="0" err="1" smtClean="0"/>
              <a:t>Северинова</a:t>
            </a:r>
            <a:r>
              <a:rPr lang="ru-RU" dirty="0" smtClean="0"/>
              <a:t> М.Б.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540059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98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4887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33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Солевое полоскание </a:t>
            </a:r>
            <a:endParaRPr lang="ru-RU" dirty="0"/>
          </a:p>
        </p:txBody>
      </p:sp>
      <p:pic>
        <p:nvPicPr>
          <p:cNvPr id="11266" name="Picture 2" descr="H:\фото гимнастика\Изображение 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24194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2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 методику Базарного</a:t>
            </a:r>
            <a:endParaRPr lang="ru-RU" dirty="0"/>
          </a:p>
        </p:txBody>
      </p:sp>
      <p:pic>
        <p:nvPicPr>
          <p:cNvPr id="12291" name="Picture 3" descr="H:\фото по Базарному\DSC00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687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9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488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11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Нам интересны пальчиковые игры и гимнастики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19" y="1600200"/>
            <a:ext cx="649935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219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4" y="188640"/>
            <a:ext cx="874092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79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«Собери урожай»&#10;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572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Лепим уши , как у Чебурашки&#10;Массаж стоп&#10;Шея длинная , как у жирафа&#10;Массаж головы ( расчесываем волосы)&#10;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793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409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ФОТО детей\фото детей\Новые  фото\DSCN42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488831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302030"/>
              </p:ext>
            </p:extLst>
          </p:nvPr>
        </p:nvGraphicFramePr>
        <p:xfrm>
          <a:off x="2123728" y="260649"/>
          <a:ext cx="5375920" cy="576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920"/>
              </a:tblGrid>
              <a:tr h="57606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  на  улице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2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8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9361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детском саду - создание </a:t>
            </a:r>
            <a:r>
              <a:rPr lang="ru-RU" dirty="0" smtClean="0"/>
              <a:t>благоприятных условий </a:t>
            </a:r>
            <a:r>
              <a:rPr lang="ru-RU" dirty="0"/>
              <a:t>для полноценного проживания ребенком дошкольного </a:t>
            </a:r>
            <a:r>
              <a:rPr lang="ru-RU" dirty="0" smtClean="0"/>
              <a:t>детства</a:t>
            </a:r>
            <a:r>
              <a:rPr lang="ru-RU" dirty="0"/>
              <a:t>.</a:t>
            </a:r>
          </a:p>
        </p:txBody>
      </p:sp>
      <p:pic>
        <p:nvPicPr>
          <p:cNvPr id="6" name="Рисунок 5" descr="Система оздоровительной работы,&#10;осуществляемая в детском саду.&#10;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96944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26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SCN4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328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7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ФОТО детей\фото детей\Новые  фото\DSCN4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420888"/>
            <a:ext cx="5026505" cy="37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25299"/>
              </p:ext>
            </p:extLst>
          </p:nvPr>
        </p:nvGraphicFramePr>
        <p:xfrm>
          <a:off x="971600" y="188640"/>
          <a:ext cx="6648400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840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Подвижные  игры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D:\Документы\ФОТО детей\фото детей\Новые  фото\DSCN4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2407" y="1872842"/>
            <a:ext cx="5694415" cy="42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кушаем мы с аппетитом</a:t>
            </a:r>
            <a:endParaRPr lang="ru-RU" dirty="0"/>
          </a:p>
        </p:txBody>
      </p:sp>
      <p:pic>
        <p:nvPicPr>
          <p:cNvPr id="4" name="Объект 3" descr="Мы в походе отдыхали. В игры разные играли – Бегали, соревновались.Так здоровья набирались!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41" y="1600200"/>
            <a:ext cx="602831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6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роект здоровячок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042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спользование  в работе с детьми  инновационных   методов немцов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94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20880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26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90364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81013"/>
            <a:ext cx="8059737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43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280919" cy="578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65894"/>
              </p:ext>
            </p:extLst>
          </p:nvPr>
        </p:nvGraphicFramePr>
        <p:xfrm>
          <a:off x="683568" y="188640"/>
          <a:ext cx="7632848" cy="58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5868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Прививаем культурно- гигиенические навыки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34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272808" cy="547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42092"/>
              </p:ext>
            </p:extLst>
          </p:nvPr>
        </p:nvGraphicFramePr>
        <p:xfrm>
          <a:off x="1547664" y="116632"/>
          <a:ext cx="6096000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Утренняя  гимнастик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660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04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2" y="260648"/>
            <a:ext cx="906635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596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402</Words>
  <Application>Microsoft Office PowerPoint</Application>
  <PresentationFormat>Экран (4:3)</PresentationFormat>
  <Paragraphs>18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Формы работы по оздоровлению детей в МАДОУ ЦРР д/с №2 Г.Шебекино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Солевое полоскание </vt:lpstr>
      <vt:lpstr>Используем методику Базарного</vt:lpstr>
      <vt:lpstr>Презентация PowerPoint</vt:lpstr>
      <vt:lpstr>Нам интересны пальчиковые игры и гимнастики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 кушаем мы с аппетитом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работы по оздоровлению детей в МАДОУ ЦРР д/с №2 Г.Шебекиго</dc:title>
  <dc:creator>Северинов</dc:creator>
  <cp:lastModifiedBy>Tamara</cp:lastModifiedBy>
  <cp:revision>24</cp:revision>
  <dcterms:created xsi:type="dcterms:W3CDTF">2016-01-19T18:33:30Z</dcterms:created>
  <dcterms:modified xsi:type="dcterms:W3CDTF">2016-01-21T12:11:23Z</dcterms:modified>
</cp:coreProperties>
</file>