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8" r:id="rId3"/>
    <p:sldId id="259" r:id="rId4"/>
    <p:sldId id="262" r:id="rId5"/>
    <p:sldId id="264" r:id="rId6"/>
    <p:sldId id="265" r:id="rId7"/>
    <p:sldId id="263" r:id="rId8"/>
    <p:sldId id="267" r:id="rId9"/>
    <p:sldId id="268" r:id="rId10"/>
    <p:sldId id="266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AD369-01FB-4560-AE1E-8571E47634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7E982-B3A0-416D-8434-751430AFDA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87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E982-B3A0-416D-8434-751430AFDA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E982-B3A0-416D-8434-751430AFDAD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14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715404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МДОУ д/с №11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комбинированного вида.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4876" y="2500306"/>
            <a:ext cx="4429124" cy="38546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Развитие 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мелкой моторики </a:t>
            </a:r>
            <a:endParaRPr lang="en-US" sz="2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у детей младшего дошкольного 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возраста.</a:t>
            </a:r>
          </a:p>
          <a:p>
            <a:pPr algn="ctr">
              <a:buNone/>
            </a:pPr>
            <a:endParaRPr lang="ru-RU" sz="1800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Воспитатель: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Гущина Н.П.</a:t>
            </a:r>
            <a:endParaRPr lang="ru-RU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Я\Desktop\Н.П\Гущина Н.П\100_17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82453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857224" y="4714884"/>
            <a:ext cx="8001056" cy="185738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Погружение рук в песок;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Просеивание между ладонями, пальцами; 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Использование сухих бассейнов для самомассажа кистей;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Прячем ручки в крупе, ищем сюрпризы;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Перебираем, пересыпаем, рисуем;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Мочим губку одной рукой и выжимаем другой…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71472" y="928670"/>
            <a:ext cx="7929618" cy="65935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         Игры</a:t>
            </a:r>
          </a:p>
          <a:p>
            <a:pPr algn="ctr"/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с пеком и водой, с крупами, сухие бассейны</a:t>
            </a:r>
            <a:endParaRPr lang="ru-RU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CIMG799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16832"/>
            <a:ext cx="3470271" cy="2214578"/>
          </a:xfrm>
        </p:spPr>
      </p:pic>
      <p:pic>
        <p:nvPicPr>
          <p:cNvPr id="8196" name="Picture 4" descr="http://stat8.blog.ru/lr/0920a900c89f3bfc4a9b59746efee8b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2808312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143380"/>
            <a:ext cx="8229600" cy="235745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Рисование пальчиками, всей ладошкой; оттиск печатками; 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Лепка из пластилина, глины, соленого теста;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Украшение вылепленных работ природным материалом, пуговицами, бусинами,…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Приклеивание готовых форм, фигур; обрывание, смятие и разглаживание бумаги, скручивание салфеток, индивидуальная работа с ножницами.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642918"/>
            <a:ext cx="5000660" cy="714380"/>
          </a:xfrm>
        </p:spPr>
        <p:txBody>
          <a:bodyPr/>
          <a:lstStyle/>
          <a:p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          Рисование          Лепка</a:t>
            </a:r>
            <a:endParaRPr lang="ru-RU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2132" y="714357"/>
            <a:ext cx="2970205" cy="642942"/>
          </a:xfrm>
        </p:spPr>
        <p:txBody>
          <a:bodyPr/>
          <a:lstStyle/>
          <a:p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  Аппликация</a:t>
            </a:r>
            <a:endParaRPr lang="ru-RU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" name="Содержимое 9" descr="CIMG771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3500438" cy="2500330"/>
          </a:xfrm>
        </p:spPr>
      </p:pic>
      <p:pic>
        <p:nvPicPr>
          <p:cNvPr id="7170" name="Picture 2" descr="http://luntiki.ru/uploads/images/5/3/4/6/3/3d969494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901" y="1412777"/>
            <a:ext cx="302433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Все эти пособия и игры должны находиться в свободном доступе для ребенка. При этом взрослый объясняет, показывает, рассказывает, для чего нужны данные пособия и игры, как их использовать, соблюдая технику безопасности и руководствуясь принципами охраны жизни и здоровья воспитанника.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/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endParaRPr lang="ru-RU" sz="2000" dirty="0"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6763" y="2204864"/>
            <a:ext cx="4938188" cy="462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Развитие кисти руки и координации движений пальцев рук – задача комплексная, охватывающая многие сферы деятельности ребенка. Она является одним из аспектов проблемы обеспечения полноценного развития в дошкольном возрасте. И поскольку общее моторное отставание наблюдается исследователями у большинства современных детей, слабую руку дошкольника нужно и необходимо развивать: каждый день, каждый час, каждую минуту!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2" name="Содержимое 11" descr="CIMG77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77072"/>
            <a:ext cx="3312368" cy="2484276"/>
          </a:xfrm>
        </p:spPr>
      </p:pic>
      <p:pic>
        <p:nvPicPr>
          <p:cNvPr id="1027" name="Picture 3" descr="H:\CIMG04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50" y="4077072"/>
            <a:ext cx="397568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Н.П\Гущина Н.П\100_174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85698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1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980728"/>
            <a:ext cx="7786742" cy="273630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«Истоки способностей и дарований детей находятся на кончиках  их пальцев. От них,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 ее взаимодействие  с орудием труда, тем сложнее движения, необходимые для этого взаимодействия, тем ярче творческая стихия детского разума. Чем больше мастерства в детской руке, тем ребенок умнее». </a:t>
            </a:r>
            <a:r>
              <a:rPr lang="en-US" sz="2000" dirty="0" smtClean="0">
                <a:latin typeface="Comic Sans MS" pitchFamily="66" charset="0"/>
              </a:rPr>
              <a:t/>
            </a:r>
            <a:br>
              <a:rPr lang="en-US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В.А.Сухомлинский </a:t>
            </a:r>
            <a:endParaRPr lang="ru-RU" sz="2000" dirty="0"/>
          </a:p>
        </p:txBody>
      </p:sp>
      <p:pic>
        <p:nvPicPr>
          <p:cNvPr id="5122" name="Picture 2" descr="H:\Н.П\Гущина Н.П\100_12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98705"/>
            <a:ext cx="4363816" cy="29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501122" cy="192882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Влияние воздействия руки на мозг человека известно еще до нашей эры. Специалисты восточной медицины утверждают, что игры с участием рук и пальцев приводят в гармоничное отношение тело и разум, поддерживая мозговые системы в отличном состоянии.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8" name="Содержимое 7" descr="bscap00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43174" y="3643314"/>
            <a:ext cx="3643338" cy="2857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15370" cy="264320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Ребенок постоянно изучает, постигает окружающий мир. Основной метод накопления информации – прикосновения. Ребенку необходимо все хватать, трогать, гладить и пробовать на вкус. Роль взрослого помочь ему в этом, дать необходимый стимул для развития. Поэтому начинать работу по развитию мелкой моторики нужно с самого раннего возраста.  В младшем дошкольном возрасте можно выполнять простые упражнения, сопровождаемые стихотворным текстом.</a:t>
            </a:r>
            <a:endParaRPr lang="ru-RU" sz="2000" dirty="0"/>
          </a:p>
        </p:txBody>
      </p:sp>
      <p:pic>
        <p:nvPicPr>
          <p:cNvPr id="10" name="Содержимое 9" descr="CIMG77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87824" y="4365104"/>
            <a:ext cx="3000396" cy="20780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5429264"/>
            <a:ext cx="7158030" cy="100013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Развивает  внимание, память, мышление, воображение;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Снимает тревожность;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Повышает работоспособность головного мозга.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643174" y="928670"/>
            <a:ext cx="4040188" cy="64294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Пальчиковый театр</a:t>
            </a:r>
            <a:endParaRPr lang="ru-RU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1285852" y="1500174"/>
            <a:ext cx="7358114" cy="1071570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latin typeface="Comic Sans MS" pitchFamily="66" charset="0"/>
              </a:rPr>
              <a:t>Помогает развивать речь;</a:t>
            </a:r>
          </a:p>
          <a:p>
            <a:r>
              <a:rPr lang="ru-RU" sz="2000" b="0" dirty="0" smtClean="0">
                <a:latin typeface="Comic Sans MS" pitchFamily="66" charset="0"/>
              </a:rPr>
              <a:t>Способствует овладению навыками мелкой моторики;</a:t>
            </a:r>
            <a:endParaRPr lang="ru-RU" sz="2000" b="0" dirty="0">
              <a:latin typeface="Comic Sans MS" pitchFamily="66" charset="0"/>
            </a:endParaRPr>
          </a:p>
        </p:txBody>
      </p:sp>
      <p:pic>
        <p:nvPicPr>
          <p:cNvPr id="4098" name="Picture 2" descr="http://s53.radikal.ru/i141/1005/81/de8310981b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11559" y="2654914"/>
            <a:ext cx="3747777" cy="281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54914"/>
            <a:ext cx="3384654" cy="281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57158" y="5000636"/>
            <a:ext cx="8229600" cy="135732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Развивают пространственную ориентировку, внимание, формируют навыки самообслуживания, развивают творческие способности, глазомер, укрепляют пальцы рук.</a:t>
            </a:r>
            <a:r>
              <a:rPr lang="ru-RU" sz="2400" dirty="0" smtClean="0">
                <a:latin typeface="Comic Sans MS" pitchFamily="66" charset="0"/>
              </a:rPr>
              <a:t/>
            </a:r>
            <a:br>
              <a:rPr lang="ru-RU" sz="2400" dirty="0" smtClean="0">
                <a:latin typeface="Comic Sans MS" pitchFamily="66" charset="0"/>
              </a:rPr>
            </a:br>
            <a:endParaRPr lang="ru-RU" sz="2400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4546" y="1000108"/>
            <a:ext cx="5000660" cy="65935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Функциональные</a:t>
            </a:r>
          </a:p>
          <a:p>
            <a:pPr algn="ctr"/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 застежки, игры-шнуровки.</a:t>
            </a:r>
            <a:endParaRPr lang="ru-RU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CIMG758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32820"/>
            <a:ext cx="3571900" cy="2592288"/>
          </a:xfrm>
        </p:spPr>
      </p:pic>
      <p:pic>
        <p:nvPicPr>
          <p:cNvPr id="3074" name="Picture 2" descr="H:\CIMG04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94" y="1932820"/>
            <a:ext cx="3240360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4286256"/>
            <a:ext cx="7300906" cy="221457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Прикрепление прищепок по длине, краю предмета;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Развешивание  разноцветных платочков после стирки;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Перетирание пуговиц между ладонями;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Пересыпание из ладошки в ладошку;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Выкладывание изображения по контуру;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Поиск больших, квадратных, гладких и пр. пуговиц;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Пересыпание пуговиц в прорезь в банке.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4040188" cy="4450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Игры с пуговицами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572000" y="857232"/>
            <a:ext cx="4041775" cy="44052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Игры с прищепками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" name="Содержимое 9" descr="CIMG775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500174"/>
            <a:ext cx="3500462" cy="2428892"/>
          </a:xfrm>
        </p:spPr>
      </p:pic>
      <p:pic>
        <p:nvPicPr>
          <p:cNvPr id="14" name="Содержимое 13" descr="SDC1148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857224" y="1500174"/>
            <a:ext cx="3543296" cy="2428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256"/>
            <a:ext cx="7143800" cy="21431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Выкладывание  пробками изображения по контуру;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Перемещение пальчиков на пробках, как на лыжах;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Выстраивание башни;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Нанизывание крупных бусин на леску;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Перетирание, перекатывание между ладонями;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Вдавливание в пластилин.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4040188" cy="65935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Игры с пробками от </a:t>
            </a:r>
            <a:r>
              <a:rPr lang="ru-RU" b="0" dirty="0" err="1" smtClean="0">
                <a:solidFill>
                  <a:srgbClr val="C00000"/>
                </a:solidFill>
                <a:latin typeface="Comic Sans MS" pitchFamily="66" charset="0"/>
              </a:rPr>
              <a:t>бутылок,с</a:t>
            </a:r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 крупными бусинами</a:t>
            </a:r>
            <a:endParaRPr lang="ru-RU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857232"/>
            <a:ext cx="4041775" cy="654843"/>
          </a:xfrm>
        </p:spPr>
        <p:txBody>
          <a:bodyPr>
            <a:noAutofit/>
          </a:bodyPr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Игры с конструктором </a:t>
            </a:r>
            <a:r>
              <a:rPr lang="ru-RU" b="0" dirty="0" err="1" smtClean="0">
                <a:solidFill>
                  <a:srgbClr val="C00000"/>
                </a:solidFill>
                <a:latin typeface="Comic Sans MS" pitchFamily="66" charset="0"/>
              </a:rPr>
              <a:t>Лего</a:t>
            </a:r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CIMG774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3643339" cy="2357454"/>
          </a:xfrm>
        </p:spPr>
      </p:pic>
      <p:pic>
        <p:nvPicPr>
          <p:cNvPr id="6147" name="Picture 3" descr="http://im5.asset.yvimg.kz/userimages/ashira/VhV5rSjQcFRKpjxYLf6N2Fl1QOGA5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8"/>
            <a:ext cx="8015286" cy="200026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Способствуют развитию восприятия; созданию условий для ознакомления детей с цветом, формой, величиной, осязаемыми свойствами предметов. 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Закрепление умения выделять цвет, форму, величину как особые свойства предметов; группировать однородные предметы.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785794"/>
            <a:ext cx="7929618" cy="65935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         Игры</a:t>
            </a:r>
          </a:p>
          <a:p>
            <a:pPr algn="ctr"/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с вкладышами, конструктором, развивающие игры</a:t>
            </a:r>
            <a:endParaRPr lang="ru-RU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CIMG772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3714751" cy="2428892"/>
          </a:xfrm>
        </p:spPr>
      </p:pic>
      <p:pic>
        <p:nvPicPr>
          <p:cNvPr id="2050" name="Picture 2" descr="H:\CIMG04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3275822" cy="24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1386</TotalTime>
  <Words>428</Words>
  <Application>Microsoft Office PowerPoint</Application>
  <PresentationFormat>Экран (4:3)</PresentationFormat>
  <Paragraphs>35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МДОУ д/с №11 комбинированного вида.</vt:lpstr>
      <vt:lpstr>«Истоки способностей и дарований детей находятся на кончиках  их пальцев. От них,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 ее взаимодействие  с орудием труда, тем сложнее движения, необходимые для этого взаимодействия, тем ярче творческая стихия детского разума. Чем больше мастерства в детской руке, тем ребенок умнее».  В.А.Сухомлинский </vt:lpstr>
      <vt:lpstr>Влияние воздействия руки на мозг человека известно еще до нашей эры. Специалисты восточной медицины утверждают, что игры с участием рук и пальцев приводят в гармоничное отношение тело и разум, поддерживая мозговые системы в отличном состоянии.</vt:lpstr>
      <vt:lpstr>Ребенок постоянно изучает, постигает окружающий мир. Основной метод накопления информации – прикосновения. Ребенку необходимо все хватать, трогать, гладить и пробовать на вкус. Роль взрослого помочь ему в этом, дать необходимый стимул для развития. Поэтому начинать работу по развитию мелкой моторики нужно с самого раннего возраста.  В младшем дошкольном возрасте можно выполнять простые упражнения, сопровождаемые стихотворным текстом.</vt:lpstr>
      <vt:lpstr>Развивает  внимание, память, мышление, воображение; Снимает тревожность; Повышает работоспособность головного мозга.</vt:lpstr>
      <vt:lpstr>Развивают пространственную ориентировку, внимание, формируют навыки самообслуживания, развивают творческие способности, глазомер, укрепляют пальцы рук. </vt:lpstr>
      <vt:lpstr>Прикрепление прищепок по длине, краю предмета; Развешивание  разноцветных платочков после стирки; Перетирание пуговиц между ладонями; Пересыпание из ладошки в ладошку; Выкладывание изображения по контуру; Поиск больших, квадратных, гладких и пр. пуговиц; Пересыпание пуговиц в прорезь в банке.</vt:lpstr>
      <vt:lpstr>Выкладывание  пробками изображения по контуру; Перемещение пальчиков на пробках, как на лыжах; Выстраивание башни; Нанизывание крупных бусин на леску; Перетирание, перекатывание между ладонями; Вдавливание в пластилин.</vt:lpstr>
      <vt:lpstr>Способствуют развитию восприятия; созданию условий для ознакомления детей с цветом, формой, величиной, осязаемыми свойствами предметов.  Закрепление умения выделять цвет, форму, величину как особые свойства предметов; группировать однородные предметы.</vt:lpstr>
      <vt:lpstr>Погружение рук в песок; Просеивание между ладонями, пальцами;  Использование сухих бассейнов для самомассажа кистей; Прячем ручки в крупе, ищем сюрпризы; Перебираем, пересыпаем, рисуем; Мочим губку одной рукой и выжимаем другой…</vt:lpstr>
      <vt:lpstr>Рисование пальчиками, всей ладошкой; оттиск печатками;  Лепка из пластилина, глины, соленого теста; Украшение вылепленных работ природным материалом, пуговицами, бусинами,… Приклеивание готовых форм, фигур; обрывание, смятие и разглаживание бумаги, скручивание салфеток, индивидуальная работа с ножницами.</vt:lpstr>
      <vt:lpstr>Все эти пособия и игры должны находиться в свободном доступе для ребенка. При этом взрослый объясняет, показывает, рассказывает, для чего нужны данные пособия и игры, как их использовать, соблюдая технику безопасности и руководствуясь принципами охраны жизни и здоровья воспитанника.   </vt:lpstr>
      <vt:lpstr>Развитие кисти руки и координации движений пальцев рук – задача комплексная, охватывающая многие сферы деятельности ребенка. Она является одним из аспектов проблемы обеспечения полноценного развития в дошкольном возрасте. И поскольку общее моторное отставание наблюдается исследователями у большинства современных детей, слабую руку дошкольника нужно и необходимо развивать: каждый день, каждый час, каждую минуту!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у детей младшего дошкольного возраста.</dc:title>
  <cp:lastModifiedBy>Валерий</cp:lastModifiedBy>
  <cp:revision>126</cp:revision>
  <dcterms:modified xsi:type="dcterms:W3CDTF">2013-02-10T18:12:44Z</dcterms:modified>
</cp:coreProperties>
</file>