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90" r:id="rId32"/>
    <p:sldId id="292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ru.wikipedia.org/wiki/%D0%9F%D0%BE%D0%B3%D0%BE%D1%81%D1%82" TargetMode="Externa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://ru.wikipedia.org/wiki/945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://ru.wikipedia.org/wiki/%D0%9F%D0%BE%D0%B3%D0%BE%D1%81%D1%82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://ru.wikipedia.org/wiki/945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9CA48E-E660-45CB-B1E0-336F336A412C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D4ACC9-674D-474A-B986-E0797F6F4799}">
      <dgm:prSet/>
      <dgm:spPr/>
      <dgm:t>
        <a:bodyPr/>
        <a:lstStyle/>
        <a:p>
          <a:pPr rtl="0"/>
          <a:endParaRPr lang="ru-RU" dirty="0"/>
        </a:p>
      </dgm:t>
    </dgm:pt>
    <dgm:pt modelId="{D8441DC3-B15E-4B9E-BEED-74AAA3574A49}" type="parTrans" cxnId="{A0197E71-3589-48D5-A937-47DDDFC7D43D}">
      <dgm:prSet/>
      <dgm:spPr/>
      <dgm:t>
        <a:bodyPr/>
        <a:lstStyle/>
        <a:p>
          <a:endParaRPr lang="ru-RU"/>
        </a:p>
      </dgm:t>
    </dgm:pt>
    <dgm:pt modelId="{97398269-B188-4A36-9AA3-A679CA43F73E}" type="sibTrans" cxnId="{A0197E71-3589-48D5-A937-47DDDFC7D43D}">
      <dgm:prSet/>
      <dgm:spPr/>
      <dgm:t>
        <a:bodyPr/>
        <a:lstStyle/>
        <a:p>
          <a:endParaRPr lang="ru-RU"/>
        </a:p>
      </dgm:t>
    </dgm:pt>
    <dgm:pt modelId="{D75E1936-7897-4599-AFDC-B35C3F9A5162}">
      <dgm:prSet/>
      <dgm:spPr/>
      <dgm:t>
        <a:bodyPr/>
        <a:lstStyle/>
        <a:p>
          <a:pPr rtl="0"/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3436D88-73F5-4483-9983-F39F476757D5}" type="parTrans" cxnId="{F78D4614-7DAD-4D84-9E6B-597CA3F85F8C}">
      <dgm:prSet/>
      <dgm:spPr/>
      <dgm:t>
        <a:bodyPr/>
        <a:lstStyle/>
        <a:p>
          <a:endParaRPr lang="ru-RU"/>
        </a:p>
      </dgm:t>
    </dgm:pt>
    <dgm:pt modelId="{7C70A94A-D5A7-48A7-887D-FCACA59BE340}" type="sibTrans" cxnId="{F78D4614-7DAD-4D84-9E6B-597CA3F85F8C}">
      <dgm:prSet/>
      <dgm:spPr/>
      <dgm:t>
        <a:bodyPr/>
        <a:lstStyle/>
        <a:p>
          <a:endParaRPr lang="ru-RU"/>
        </a:p>
      </dgm:t>
    </dgm:pt>
    <dgm:pt modelId="{50581548-CBF0-4B67-B62E-E63633FCB8D3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Установила систему «</a:t>
          </a:r>
          <a:r>
            <a:rPr lang="ru-RU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/>
            </a:rPr>
            <a:t>погостов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» — центров торговли и обмена, в которых более упорядоченно происходил сбор податей; затем по погостам стали строить храмы.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D0C1D9E-FC49-45E9-86D0-53274F724444}" type="parTrans" cxnId="{B23BF1A8-0FBE-4F3E-BE92-566A6F116151}">
      <dgm:prSet/>
      <dgm:spPr/>
    </dgm:pt>
    <dgm:pt modelId="{6030F383-0183-4341-B894-9DB24B108EEF}" type="sibTrans" cxnId="{B23BF1A8-0FBE-4F3E-BE92-566A6F116151}">
      <dgm:prSet/>
      <dgm:spPr/>
    </dgm:pt>
    <dgm:pt modelId="{68B5C102-E5C8-4483-9028-DFCD9C0B114A}">
      <dgm:prSet/>
      <dgm:spPr/>
      <dgm:t>
        <a:bodyPr/>
        <a:lstStyle/>
        <a:p>
          <a:pPr rtl="0"/>
          <a:endParaRPr lang="ru-RU" dirty="0"/>
        </a:p>
      </dgm:t>
    </dgm:pt>
    <dgm:pt modelId="{D01497B0-EACB-4B79-9B4C-53215486AC51}" type="sibTrans" cxnId="{B859AA8F-676A-4BAD-838F-9D072B417482}">
      <dgm:prSet/>
      <dgm:spPr/>
      <dgm:t>
        <a:bodyPr/>
        <a:lstStyle/>
        <a:p>
          <a:endParaRPr lang="ru-RU"/>
        </a:p>
      </dgm:t>
    </dgm:pt>
    <dgm:pt modelId="{5A713BBD-EE7C-4C76-887B-4345771CC685}" type="parTrans" cxnId="{B859AA8F-676A-4BAD-838F-9D072B417482}">
      <dgm:prSet/>
      <dgm:spPr/>
      <dgm:t>
        <a:bodyPr/>
        <a:lstStyle/>
        <a:p>
          <a:endParaRPr lang="ru-RU"/>
        </a:p>
      </dgm:t>
    </dgm:pt>
    <dgm:pt modelId="{916E4204-7734-40DE-A517-8C604648C8CA}">
      <dgm:prSet custT="1"/>
      <dgm:spPr/>
      <dgm:t>
        <a:bodyPr/>
        <a:lstStyle/>
        <a:p>
          <a:r>
            <a:rPr lang="ru-RU" sz="2200" dirty="0" smtClean="0"/>
            <a:t> </a:t>
          </a:r>
          <a:r>
            <a:rPr lang="ru-RU" sz="3200" b="0" dirty="0" smtClean="0">
              <a:latin typeface="Times New Roman" pitchFamily="18" charset="0"/>
              <a:cs typeface="Times New Roman" pitchFamily="18" charset="0"/>
            </a:rPr>
            <a:t>Ввела систему налогов</a:t>
          </a:r>
          <a:endParaRPr lang="ru-RU" sz="3200" b="0" dirty="0">
            <a:latin typeface="Times New Roman" pitchFamily="18" charset="0"/>
            <a:cs typeface="Times New Roman" pitchFamily="18" charset="0"/>
          </a:endParaRPr>
        </a:p>
      </dgm:t>
    </dgm:pt>
    <dgm:pt modelId="{223F3BCF-1571-4E3B-BE20-9A2C661C9393}" type="sibTrans" cxnId="{0A2C0986-49A0-41B3-9A15-7D3DFA996992}">
      <dgm:prSet/>
      <dgm:spPr/>
    </dgm:pt>
    <dgm:pt modelId="{A83A9C9A-3EF3-4867-813F-7D0921335E15}" type="parTrans" cxnId="{0A2C0986-49A0-41B3-9A15-7D3DFA996992}">
      <dgm:prSet/>
      <dgm:spPr/>
    </dgm:pt>
    <dgm:pt modelId="{DEF5EB07-F767-4CDC-B0BD-0D8B58DDADB3}">
      <dgm:prSet custT="1"/>
      <dgm:spPr/>
      <dgm:t>
        <a:bodyPr/>
        <a:lstStyle/>
        <a:p>
          <a:pPr rtl="0"/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Положила начало каменному         градостроительству на Руси 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22FB1EA4-A59C-4246-87AA-C065366D8B32}" type="parTrans" cxnId="{BBA2B0AF-D60E-4F05-9BED-F23B9F36151F}">
      <dgm:prSet/>
      <dgm:spPr/>
    </dgm:pt>
    <dgm:pt modelId="{910127AD-AA5C-4E70-BE46-1EF6D27123E4}" type="sibTrans" cxnId="{BBA2B0AF-D60E-4F05-9BED-F23B9F36151F}">
      <dgm:prSet/>
      <dgm:spPr/>
    </dgm:pt>
    <dgm:pt modelId="{F700C21C-EAB1-4D07-B48C-BE038107576B}" type="pres">
      <dgm:prSet presAssocID="{CB9CA48E-E660-45CB-B1E0-336F336A412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BE6344-ED4C-4250-905D-5F8D574E0B66}" type="pres">
      <dgm:prSet presAssocID="{68D4ACC9-674D-474A-B986-E0797F6F4799}" presName="composite" presStyleCnt="0"/>
      <dgm:spPr/>
    </dgm:pt>
    <dgm:pt modelId="{68370F7B-9D01-44DD-8275-4E2C27CFC04A}" type="pres">
      <dgm:prSet presAssocID="{68D4ACC9-674D-474A-B986-E0797F6F479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1644DB-A1FE-4691-89BB-CC03C5F0342A}" type="pres">
      <dgm:prSet presAssocID="{68D4ACC9-674D-474A-B986-E0797F6F4799}" presName="descendantText" presStyleLbl="alignAcc1" presStyleIdx="0" presStyleCnt="3" custLinFactNeighborX="-788" custLinFactNeighborY="9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C8B6CB-362D-47A9-81BB-EA11A7AEB637}" type="pres">
      <dgm:prSet presAssocID="{97398269-B188-4A36-9AA3-A679CA43F73E}" presName="sp" presStyleCnt="0"/>
      <dgm:spPr/>
    </dgm:pt>
    <dgm:pt modelId="{A9214338-0ABA-4A61-B536-2BE27AE5CB6C}" type="pres">
      <dgm:prSet presAssocID="{68B5C102-E5C8-4483-9028-DFCD9C0B114A}" presName="composite" presStyleCnt="0"/>
      <dgm:spPr/>
    </dgm:pt>
    <dgm:pt modelId="{32A4ED8B-8C37-4014-9879-F39D6C276140}" type="pres">
      <dgm:prSet presAssocID="{68B5C102-E5C8-4483-9028-DFCD9C0B114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69740A-1FE6-496E-B598-DA939CCFF651}" type="pres">
      <dgm:prSet presAssocID="{68B5C102-E5C8-4483-9028-DFCD9C0B114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97E6BF-4D83-4591-914E-E1FB00A81313}" type="pres">
      <dgm:prSet presAssocID="{D01497B0-EACB-4B79-9B4C-53215486AC51}" presName="sp" presStyleCnt="0"/>
      <dgm:spPr/>
    </dgm:pt>
    <dgm:pt modelId="{59B9FD3E-D997-499F-BD93-513C86FCE1D5}" type="pres">
      <dgm:prSet presAssocID="{D75E1936-7897-4599-AFDC-B35C3F9A5162}" presName="composite" presStyleCnt="0"/>
      <dgm:spPr/>
    </dgm:pt>
    <dgm:pt modelId="{C96BC499-8405-493A-BBB0-B62F98D25725}" type="pres">
      <dgm:prSet presAssocID="{D75E1936-7897-4599-AFDC-B35C3F9A5162}" presName="parentText" presStyleLbl="alignNode1" presStyleIdx="2" presStyleCnt="3" custLinFactNeighborX="7184" custLinFactNeighborY="12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6C8508-42C1-4ED8-B4E4-B420DE4C7CFC}" type="pres">
      <dgm:prSet presAssocID="{D75E1936-7897-4599-AFDC-B35C3F9A5162}" presName="descendantText" presStyleLbl="alignAcc1" presStyleIdx="2" presStyleCnt="3" custLinFactNeighborX="7184" custLinFactNeighborY="12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774A98-8046-4CB2-9A9E-AA63FB8A1671}" type="presOf" srcId="{DEF5EB07-F767-4CDC-B0BD-0D8B58DDADB3}" destId="{546C8508-42C1-4ED8-B4E4-B420DE4C7CFC}" srcOrd="0" destOrd="0" presId="urn:microsoft.com/office/officeart/2005/8/layout/chevron2"/>
    <dgm:cxn modelId="{B23BF1A8-0FBE-4F3E-BE92-566A6F116151}" srcId="{68B5C102-E5C8-4483-9028-DFCD9C0B114A}" destId="{50581548-CBF0-4B67-B62E-E63633FCB8D3}" srcOrd="0" destOrd="0" parTransId="{CD0C1D9E-FC49-45E9-86D0-53274F724444}" sibTransId="{6030F383-0183-4341-B894-9DB24B108EEF}"/>
    <dgm:cxn modelId="{891536B6-6C8C-4A28-8210-4EAABFC702A4}" type="presOf" srcId="{CB9CA48E-E660-45CB-B1E0-336F336A412C}" destId="{F700C21C-EAB1-4D07-B48C-BE038107576B}" srcOrd="0" destOrd="0" presId="urn:microsoft.com/office/officeart/2005/8/layout/chevron2"/>
    <dgm:cxn modelId="{BBA2B0AF-D60E-4F05-9BED-F23B9F36151F}" srcId="{D75E1936-7897-4599-AFDC-B35C3F9A5162}" destId="{DEF5EB07-F767-4CDC-B0BD-0D8B58DDADB3}" srcOrd="0" destOrd="0" parTransId="{22FB1EA4-A59C-4246-87AA-C065366D8B32}" sibTransId="{910127AD-AA5C-4E70-BE46-1EF6D27123E4}"/>
    <dgm:cxn modelId="{633EE60F-FFB7-4CCF-A4BC-AE78011ACC53}" type="presOf" srcId="{D75E1936-7897-4599-AFDC-B35C3F9A5162}" destId="{C96BC499-8405-493A-BBB0-B62F98D25725}" srcOrd="0" destOrd="0" presId="urn:microsoft.com/office/officeart/2005/8/layout/chevron2"/>
    <dgm:cxn modelId="{D650132E-9497-4529-8D2A-DE1818DE6655}" type="presOf" srcId="{50581548-CBF0-4B67-B62E-E63633FCB8D3}" destId="{DA69740A-1FE6-496E-B598-DA939CCFF651}" srcOrd="0" destOrd="0" presId="urn:microsoft.com/office/officeart/2005/8/layout/chevron2"/>
    <dgm:cxn modelId="{5A08C9C6-4BA7-4DE0-B9CE-950576BCD16E}" type="presOf" srcId="{68D4ACC9-674D-474A-B986-E0797F6F4799}" destId="{68370F7B-9D01-44DD-8275-4E2C27CFC04A}" srcOrd="0" destOrd="0" presId="urn:microsoft.com/office/officeart/2005/8/layout/chevron2"/>
    <dgm:cxn modelId="{0A2C0986-49A0-41B3-9A15-7D3DFA996992}" srcId="{68D4ACC9-674D-474A-B986-E0797F6F4799}" destId="{916E4204-7734-40DE-A517-8C604648C8CA}" srcOrd="0" destOrd="0" parTransId="{A83A9C9A-3EF3-4867-813F-7D0921335E15}" sibTransId="{223F3BCF-1571-4E3B-BE20-9A2C661C9393}"/>
    <dgm:cxn modelId="{0C60B667-FECF-41F2-B9A4-F8DED8222EDE}" type="presOf" srcId="{68B5C102-E5C8-4483-9028-DFCD9C0B114A}" destId="{32A4ED8B-8C37-4014-9879-F39D6C276140}" srcOrd="0" destOrd="0" presId="urn:microsoft.com/office/officeart/2005/8/layout/chevron2"/>
    <dgm:cxn modelId="{B859AA8F-676A-4BAD-838F-9D072B417482}" srcId="{CB9CA48E-E660-45CB-B1E0-336F336A412C}" destId="{68B5C102-E5C8-4483-9028-DFCD9C0B114A}" srcOrd="1" destOrd="0" parTransId="{5A713BBD-EE7C-4C76-887B-4345771CC685}" sibTransId="{D01497B0-EACB-4B79-9B4C-53215486AC51}"/>
    <dgm:cxn modelId="{F78D4614-7DAD-4D84-9E6B-597CA3F85F8C}" srcId="{CB9CA48E-E660-45CB-B1E0-336F336A412C}" destId="{D75E1936-7897-4599-AFDC-B35C3F9A5162}" srcOrd="2" destOrd="0" parTransId="{B3436D88-73F5-4483-9983-F39F476757D5}" sibTransId="{7C70A94A-D5A7-48A7-887D-FCACA59BE340}"/>
    <dgm:cxn modelId="{A0197E71-3589-48D5-A937-47DDDFC7D43D}" srcId="{CB9CA48E-E660-45CB-B1E0-336F336A412C}" destId="{68D4ACC9-674D-474A-B986-E0797F6F4799}" srcOrd="0" destOrd="0" parTransId="{D8441DC3-B15E-4B9E-BEED-74AAA3574A49}" sibTransId="{97398269-B188-4A36-9AA3-A679CA43F73E}"/>
    <dgm:cxn modelId="{51D4EBCB-9D9B-49FC-B6ED-B31FFF410803}" type="presOf" srcId="{916E4204-7734-40DE-A517-8C604648C8CA}" destId="{8A1644DB-A1FE-4691-89BB-CC03C5F0342A}" srcOrd="0" destOrd="0" presId="urn:microsoft.com/office/officeart/2005/8/layout/chevron2"/>
    <dgm:cxn modelId="{C94CAA59-A325-47B0-BC3B-354920EED66C}" type="presParOf" srcId="{F700C21C-EAB1-4D07-B48C-BE038107576B}" destId="{B9BE6344-ED4C-4250-905D-5F8D574E0B66}" srcOrd="0" destOrd="0" presId="urn:microsoft.com/office/officeart/2005/8/layout/chevron2"/>
    <dgm:cxn modelId="{4E54762E-BD20-4572-AB55-D30C1BAC3AF6}" type="presParOf" srcId="{B9BE6344-ED4C-4250-905D-5F8D574E0B66}" destId="{68370F7B-9D01-44DD-8275-4E2C27CFC04A}" srcOrd="0" destOrd="0" presId="urn:microsoft.com/office/officeart/2005/8/layout/chevron2"/>
    <dgm:cxn modelId="{740B4AEE-DC9D-4CF0-9314-EEA99D4FF854}" type="presParOf" srcId="{B9BE6344-ED4C-4250-905D-5F8D574E0B66}" destId="{8A1644DB-A1FE-4691-89BB-CC03C5F0342A}" srcOrd="1" destOrd="0" presId="urn:microsoft.com/office/officeart/2005/8/layout/chevron2"/>
    <dgm:cxn modelId="{95062124-C80B-4510-9798-BEE413C8BC8F}" type="presParOf" srcId="{F700C21C-EAB1-4D07-B48C-BE038107576B}" destId="{87C8B6CB-362D-47A9-81BB-EA11A7AEB637}" srcOrd="1" destOrd="0" presId="urn:microsoft.com/office/officeart/2005/8/layout/chevron2"/>
    <dgm:cxn modelId="{43F9E5A1-2E7F-4B38-AE7F-D6EEB8CCCBDF}" type="presParOf" srcId="{F700C21C-EAB1-4D07-B48C-BE038107576B}" destId="{A9214338-0ABA-4A61-B536-2BE27AE5CB6C}" srcOrd="2" destOrd="0" presId="urn:microsoft.com/office/officeart/2005/8/layout/chevron2"/>
    <dgm:cxn modelId="{4DBF9B22-F261-4E5A-BA39-E464BC54415D}" type="presParOf" srcId="{A9214338-0ABA-4A61-B536-2BE27AE5CB6C}" destId="{32A4ED8B-8C37-4014-9879-F39D6C276140}" srcOrd="0" destOrd="0" presId="urn:microsoft.com/office/officeart/2005/8/layout/chevron2"/>
    <dgm:cxn modelId="{071FDCCD-836B-4AB6-8715-D4AB37AA582F}" type="presParOf" srcId="{A9214338-0ABA-4A61-B536-2BE27AE5CB6C}" destId="{DA69740A-1FE6-496E-B598-DA939CCFF651}" srcOrd="1" destOrd="0" presId="urn:microsoft.com/office/officeart/2005/8/layout/chevron2"/>
    <dgm:cxn modelId="{21C90B7C-1CDB-4384-9023-183109EE4D8F}" type="presParOf" srcId="{F700C21C-EAB1-4D07-B48C-BE038107576B}" destId="{3197E6BF-4D83-4591-914E-E1FB00A81313}" srcOrd="3" destOrd="0" presId="urn:microsoft.com/office/officeart/2005/8/layout/chevron2"/>
    <dgm:cxn modelId="{52BAE171-CB51-4C18-83B5-949A502BDD16}" type="presParOf" srcId="{F700C21C-EAB1-4D07-B48C-BE038107576B}" destId="{59B9FD3E-D997-499F-BD93-513C86FCE1D5}" srcOrd="4" destOrd="0" presId="urn:microsoft.com/office/officeart/2005/8/layout/chevron2"/>
    <dgm:cxn modelId="{53BF6CB1-26F0-4EFD-84EA-3EA4337E3F52}" type="presParOf" srcId="{59B9FD3E-D997-499F-BD93-513C86FCE1D5}" destId="{C96BC499-8405-493A-BBB0-B62F98D25725}" srcOrd="0" destOrd="0" presId="urn:microsoft.com/office/officeart/2005/8/layout/chevron2"/>
    <dgm:cxn modelId="{ACCADB4F-75ED-4E3C-9513-55BF9233EF67}" type="presParOf" srcId="{59B9FD3E-D997-499F-BD93-513C86FCE1D5}" destId="{546C8508-42C1-4ED8-B4E4-B420DE4C7CF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2A1EF7-7C20-4905-A9F8-13DF0F66E34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7A1DE5-BF94-4B60-9BE1-BBD2431FAD94}">
      <dgm:prSet phldrT="[Текст]" phldr="1"/>
      <dgm:spPr/>
      <dgm:t>
        <a:bodyPr/>
        <a:lstStyle/>
        <a:p>
          <a:endParaRPr lang="ru-RU"/>
        </a:p>
      </dgm:t>
    </dgm:pt>
    <dgm:pt modelId="{C14C61B9-0D1E-4D7A-B987-BCB8855C18AD}" type="parTrans" cxnId="{B0B10645-FF7A-41FF-A341-D1EB5F580A88}">
      <dgm:prSet/>
      <dgm:spPr/>
      <dgm:t>
        <a:bodyPr/>
        <a:lstStyle/>
        <a:p>
          <a:endParaRPr lang="ru-RU"/>
        </a:p>
      </dgm:t>
    </dgm:pt>
    <dgm:pt modelId="{ECF48539-3B9E-47E7-BC44-8A9A91E0784D}" type="sibTrans" cxnId="{B0B10645-FF7A-41FF-A341-D1EB5F580A88}">
      <dgm:prSet/>
      <dgm:spPr/>
      <dgm:t>
        <a:bodyPr/>
        <a:lstStyle/>
        <a:p>
          <a:endParaRPr lang="ru-RU"/>
        </a:p>
      </dgm:t>
    </dgm:pt>
    <dgm:pt modelId="{A3405160-A069-493A-AE97-2AFE3647CED3}">
      <dgm:prSet phldrT="[Текст]" custT="1"/>
      <dgm:spPr/>
      <dgm:t>
        <a:bodyPr/>
        <a:lstStyle/>
        <a:p>
          <a:pPr rtl="0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В </a:t>
          </a:r>
          <a:r>
            <a:rPr lang="ru-RU" sz="24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 action="ppaction://hlinkfile" tooltip="945"/>
            </a:rPr>
            <a:t>945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Ольга установила размеры «полюдья» — податей в пользу Киева, сроки и периодичность их уплаты — «оброки» и «уставы».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488FC87D-8783-42C1-9651-94E2476159F9}" type="parTrans" cxnId="{73DF58A4-6966-4D4E-9B79-FF0B59C69B8A}">
      <dgm:prSet/>
      <dgm:spPr/>
      <dgm:t>
        <a:bodyPr/>
        <a:lstStyle/>
        <a:p>
          <a:endParaRPr lang="ru-RU"/>
        </a:p>
      </dgm:t>
    </dgm:pt>
    <dgm:pt modelId="{C6F88AAF-57DA-49E4-87FA-DC436E1C7777}" type="sibTrans" cxnId="{73DF58A4-6966-4D4E-9B79-FF0B59C69B8A}">
      <dgm:prSet/>
      <dgm:spPr/>
      <dgm:t>
        <a:bodyPr/>
        <a:lstStyle/>
        <a:p>
          <a:endParaRPr lang="ru-RU"/>
        </a:p>
      </dgm:t>
    </dgm:pt>
    <dgm:pt modelId="{63B86273-4B10-4793-94D9-79BCC921B198}">
      <dgm:prSet phldrT="[Текст]" phldr="1"/>
      <dgm:spPr/>
      <dgm:t>
        <a:bodyPr/>
        <a:lstStyle/>
        <a:p>
          <a:endParaRPr lang="ru-RU"/>
        </a:p>
      </dgm:t>
    </dgm:pt>
    <dgm:pt modelId="{D769E187-D183-4958-B122-0EDDC58A305C}" type="parTrans" cxnId="{6035D36E-6A43-47FE-BFDA-EEE4F187BC8E}">
      <dgm:prSet/>
      <dgm:spPr/>
      <dgm:t>
        <a:bodyPr/>
        <a:lstStyle/>
        <a:p>
          <a:endParaRPr lang="ru-RU"/>
        </a:p>
      </dgm:t>
    </dgm:pt>
    <dgm:pt modelId="{D0C9F00E-76DC-49F4-B850-0319A4144954}" type="sibTrans" cxnId="{6035D36E-6A43-47FE-BFDA-EEE4F187BC8E}">
      <dgm:prSet/>
      <dgm:spPr/>
      <dgm:t>
        <a:bodyPr/>
        <a:lstStyle/>
        <a:p>
          <a:endParaRPr lang="ru-RU"/>
        </a:p>
      </dgm:t>
    </dgm:pt>
    <dgm:pt modelId="{83EA25BD-3DDA-4583-9028-D26D12E8BF93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Подвластные Киеву земли оказались поделены на административные единицы, в каждой из которых был поставлен княжеский администратор — 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тиуин</a:t>
          </a:r>
          <a:endParaRPr lang="ru-RU" dirty="0"/>
        </a:p>
      </dgm:t>
    </dgm:pt>
    <dgm:pt modelId="{2ECDABE2-9F1B-47C8-AA08-9A043CD060F0}" type="parTrans" cxnId="{D93E0F90-8E2C-44CC-8671-9E50AFB32A46}">
      <dgm:prSet/>
      <dgm:spPr/>
      <dgm:t>
        <a:bodyPr/>
        <a:lstStyle/>
        <a:p>
          <a:endParaRPr lang="ru-RU"/>
        </a:p>
      </dgm:t>
    </dgm:pt>
    <dgm:pt modelId="{C63A60D1-AA78-4787-A91A-56E2545C799E}" type="sibTrans" cxnId="{D93E0F90-8E2C-44CC-8671-9E50AFB32A46}">
      <dgm:prSet/>
      <dgm:spPr/>
      <dgm:t>
        <a:bodyPr/>
        <a:lstStyle/>
        <a:p>
          <a:endParaRPr lang="ru-RU"/>
        </a:p>
      </dgm:t>
    </dgm:pt>
    <dgm:pt modelId="{C2CCD62B-53BB-4BF1-B07E-8AD8346B1C49}" type="pres">
      <dgm:prSet presAssocID="{2C2A1EF7-7C20-4905-A9F8-13DF0F66E34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4A93D0-22D2-4837-BBB4-DAAF698E3616}" type="pres">
      <dgm:prSet presAssocID="{7D7A1DE5-BF94-4B60-9BE1-BBD2431FAD94}" presName="composite" presStyleCnt="0"/>
      <dgm:spPr/>
    </dgm:pt>
    <dgm:pt modelId="{89C2F339-1EF1-4F4E-BE5E-C6E313C677CC}" type="pres">
      <dgm:prSet presAssocID="{7D7A1DE5-BF94-4B60-9BE1-BBD2431FAD94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5BD408-5FDB-427B-8663-5DE996D165EB}" type="pres">
      <dgm:prSet presAssocID="{7D7A1DE5-BF94-4B60-9BE1-BBD2431FAD94}" presName="descendantText" presStyleLbl="alignAcc1" presStyleIdx="0" presStyleCnt="2" custScaleY="128611" custLinFactNeighborX="-788" custLinFactNeighborY="2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BB398-86A2-4DFF-AD71-C7FC1F475E1D}" type="pres">
      <dgm:prSet presAssocID="{ECF48539-3B9E-47E7-BC44-8A9A91E0784D}" presName="sp" presStyleCnt="0"/>
      <dgm:spPr/>
    </dgm:pt>
    <dgm:pt modelId="{73CF4440-4426-4702-9497-453B1591944B}" type="pres">
      <dgm:prSet presAssocID="{63B86273-4B10-4793-94D9-79BCC921B198}" presName="composite" presStyleCnt="0"/>
      <dgm:spPr/>
    </dgm:pt>
    <dgm:pt modelId="{0DB4AF49-03C9-439D-9DE8-E27235D0AFF7}" type="pres">
      <dgm:prSet presAssocID="{63B86273-4B10-4793-94D9-79BCC921B198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F73BB8-F071-4A83-8664-3EDFF56547F9}" type="pres">
      <dgm:prSet presAssocID="{63B86273-4B10-4793-94D9-79BCC921B198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2584FB-384D-44C3-B3E3-DF15B2FA5F4A}" type="presOf" srcId="{63B86273-4B10-4793-94D9-79BCC921B198}" destId="{0DB4AF49-03C9-439D-9DE8-E27235D0AFF7}" srcOrd="0" destOrd="0" presId="urn:microsoft.com/office/officeart/2005/8/layout/chevron2"/>
    <dgm:cxn modelId="{5CFF10EA-2B19-40E5-80B5-E1507D16477D}" type="presOf" srcId="{7D7A1DE5-BF94-4B60-9BE1-BBD2431FAD94}" destId="{89C2F339-1EF1-4F4E-BE5E-C6E313C677CC}" srcOrd="0" destOrd="0" presId="urn:microsoft.com/office/officeart/2005/8/layout/chevron2"/>
    <dgm:cxn modelId="{DB7DADC4-9DDF-457A-BC35-BCAD958E6A59}" type="presOf" srcId="{83EA25BD-3DDA-4583-9028-D26D12E8BF93}" destId="{CDF73BB8-F071-4A83-8664-3EDFF56547F9}" srcOrd="0" destOrd="0" presId="urn:microsoft.com/office/officeart/2005/8/layout/chevron2"/>
    <dgm:cxn modelId="{D93E0F90-8E2C-44CC-8671-9E50AFB32A46}" srcId="{63B86273-4B10-4793-94D9-79BCC921B198}" destId="{83EA25BD-3DDA-4583-9028-D26D12E8BF93}" srcOrd="0" destOrd="0" parTransId="{2ECDABE2-9F1B-47C8-AA08-9A043CD060F0}" sibTransId="{C63A60D1-AA78-4787-A91A-56E2545C799E}"/>
    <dgm:cxn modelId="{BA5AEF57-4CD4-4E9C-9234-06B0837DA461}" type="presOf" srcId="{2C2A1EF7-7C20-4905-A9F8-13DF0F66E34B}" destId="{C2CCD62B-53BB-4BF1-B07E-8AD8346B1C49}" srcOrd="0" destOrd="0" presId="urn:microsoft.com/office/officeart/2005/8/layout/chevron2"/>
    <dgm:cxn modelId="{5D7EC074-EBBB-41AA-BED5-2E826B8551B0}" type="presOf" srcId="{A3405160-A069-493A-AE97-2AFE3647CED3}" destId="{135BD408-5FDB-427B-8663-5DE996D165EB}" srcOrd="0" destOrd="0" presId="urn:microsoft.com/office/officeart/2005/8/layout/chevron2"/>
    <dgm:cxn modelId="{B0B10645-FF7A-41FF-A341-D1EB5F580A88}" srcId="{2C2A1EF7-7C20-4905-A9F8-13DF0F66E34B}" destId="{7D7A1DE5-BF94-4B60-9BE1-BBD2431FAD94}" srcOrd="0" destOrd="0" parTransId="{C14C61B9-0D1E-4D7A-B987-BCB8855C18AD}" sibTransId="{ECF48539-3B9E-47E7-BC44-8A9A91E0784D}"/>
    <dgm:cxn modelId="{6035D36E-6A43-47FE-BFDA-EEE4F187BC8E}" srcId="{2C2A1EF7-7C20-4905-A9F8-13DF0F66E34B}" destId="{63B86273-4B10-4793-94D9-79BCC921B198}" srcOrd="1" destOrd="0" parTransId="{D769E187-D183-4958-B122-0EDDC58A305C}" sibTransId="{D0C9F00E-76DC-49F4-B850-0319A4144954}"/>
    <dgm:cxn modelId="{73DF58A4-6966-4D4E-9B79-FF0B59C69B8A}" srcId="{7D7A1DE5-BF94-4B60-9BE1-BBD2431FAD94}" destId="{A3405160-A069-493A-AE97-2AFE3647CED3}" srcOrd="0" destOrd="0" parTransId="{488FC87D-8783-42C1-9651-94E2476159F9}" sibTransId="{C6F88AAF-57DA-49E4-87FA-DC436E1C7777}"/>
    <dgm:cxn modelId="{64F9F27D-38DF-4B8A-BB3B-6BD0EC88DBD5}" type="presParOf" srcId="{C2CCD62B-53BB-4BF1-B07E-8AD8346B1C49}" destId="{224A93D0-22D2-4837-BBB4-DAAF698E3616}" srcOrd="0" destOrd="0" presId="urn:microsoft.com/office/officeart/2005/8/layout/chevron2"/>
    <dgm:cxn modelId="{BD1C3A16-69AF-41E9-8F9E-1F068A8E8F52}" type="presParOf" srcId="{224A93D0-22D2-4837-BBB4-DAAF698E3616}" destId="{89C2F339-1EF1-4F4E-BE5E-C6E313C677CC}" srcOrd="0" destOrd="0" presId="urn:microsoft.com/office/officeart/2005/8/layout/chevron2"/>
    <dgm:cxn modelId="{DB5DA21B-56B5-49C1-B3E0-11483D390231}" type="presParOf" srcId="{224A93D0-22D2-4837-BBB4-DAAF698E3616}" destId="{135BD408-5FDB-427B-8663-5DE996D165EB}" srcOrd="1" destOrd="0" presId="urn:microsoft.com/office/officeart/2005/8/layout/chevron2"/>
    <dgm:cxn modelId="{403AF01B-3FF7-4B53-8EFB-35090A5C2D19}" type="presParOf" srcId="{C2CCD62B-53BB-4BF1-B07E-8AD8346B1C49}" destId="{ECBBB398-86A2-4DFF-AD71-C7FC1F475E1D}" srcOrd="1" destOrd="0" presId="urn:microsoft.com/office/officeart/2005/8/layout/chevron2"/>
    <dgm:cxn modelId="{12B80FE1-F0CD-4601-9AFA-E4822A46F4CC}" type="presParOf" srcId="{C2CCD62B-53BB-4BF1-B07E-8AD8346B1C49}" destId="{73CF4440-4426-4702-9497-453B1591944B}" srcOrd="2" destOrd="0" presId="urn:microsoft.com/office/officeart/2005/8/layout/chevron2"/>
    <dgm:cxn modelId="{3BD1D641-4175-454B-A302-7D03407125C5}" type="presParOf" srcId="{73CF4440-4426-4702-9497-453B1591944B}" destId="{0DB4AF49-03C9-439D-9DE8-E27235D0AFF7}" srcOrd="0" destOrd="0" presId="urn:microsoft.com/office/officeart/2005/8/layout/chevron2"/>
    <dgm:cxn modelId="{AB882F49-3E07-40B8-99CE-2AC38A98CA6A}" type="presParOf" srcId="{73CF4440-4426-4702-9497-453B1591944B}" destId="{CDF73BB8-F071-4A83-8664-3EDFF56547F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764881-8C48-4F69-BDBE-62B471CF4C2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22F709-8601-4379-826F-CB775D8AE704}">
      <dgm:prSet phldrT="[Текст]" phldr="1"/>
      <dgm:spPr/>
      <dgm:t>
        <a:bodyPr/>
        <a:lstStyle/>
        <a:p>
          <a:endParaRPr lang="ru-RU" dirty="0"/>
        </a:p>
      </dgm:t>
    </dgm:pt>
    <dgm:pt modelId="{229567D3-62FD-4107-954D-EA811177ADD4}" type="parTrans" cxnId="{65BC1FEF-10A6-4809-A96C-BA152DF30FC5}">
      <dgm:prSet/>
      <dgm:spPr/>
      <dgm:t>
        <a:bodyPr/>
        <a:lstStyle/>
        <a:p>
          <a:endParaRPr lang="ru-RU"/>
        </a:p>
      </dgm:t>
    </dgm:pt>
    <dgm:pt modelId="{FA3ECB4C-442F-40F7-83D7-86812063756E}" type="sibTrans" cxnId="{65BC1FEF-10A6-4809-A96C-BA152DF30FC5}">
      <dgm:prSet/>
      <dgm:spPr/>
      <dgm:t>
        <a:bodyPr/>
        <a:lstStyle/>
        <a:p>
          <a:endParaRPr lang="ru-RU"/>
        </a:p>
      </dgm:t>
    </dgm:pt>
    <dgm:pt modelId="{6E659B2E-7DB3-45CC-B3E9-58F8F6B0406B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Была отменена  смертная казнь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31135544-1390-4DF1-9907-2FC0B6C3DA04}" type="parTrans" cxnId="{E866C4C6-6311-4A5D-86F2-63949BD89932}">
      <dgm:prSet/>
      <dgm:spPr/>
      <dgm:t>
        <a:bodyPr/>
        <a:lstStyle/>
        <a:p>
          <a:endParaRPr lang="ru-RU"/>
        </a:p>
      </dgm:t>
    </dgm:pt>
    <dgm:pt modelId="{98B639DE-CC82-43CD-8B95-85F717598B57}" type="sibTrans" cxnId="{E866C4C6-6311-4A5D-86F2-63949BD89932}">
      <dgm:prSet/>
      <dgm:spPr/>
      <dgm:t>
        <a:bodyPr/>
        <a:lstStyle/>
        <a:p>
          <a:endParaRPr lang="ru-RU"/>
        </a:p>
      </dgm:t>
    </dgm:pt>
    <dgm:pt modelId="{83637CD5-124B-4F6A-81C9-73967D7F9B59}">
      <dgm:prSet phldrT="[Текст]" phldr="1"/>
      <dgm:spPr/>
      <dgm:t>
        <a:bodyPr/>
        <a:lstStyle/>
        <a:p>
          <a:endParaRPr lang="ru-RU"/>
        </a:p>
      </dgm:t>
    </dgm:pt>
    <dgm:pt modelId="{C7F807F2-9115-404C-B147-D625DD12DAAB}" type="parTrans" cxnId="{70269EBE-3DC1-4582-B0D4-6D6FF56E16B3}">
      <dgm:prSet/>
      <dgm:spPr/>
      <dgm:t>
        <a:bodyPr/>
        <a:lstStyle/>
        <a:p>
          <a:endParaRPr lang="ru-RU"/>
        </a:p>
      </dgm:t>
    </dgm:pt>
    <dgm:pt modelId="{0992FCD9-063B-4C53-AB14-A7C2124ADC92}" type="sibTrans" cxnId="{70269EBE-3DC1-4582-B0D4-6D6FF56E16B3}">
      <dgm:prSet/>
      <dgm:spPr/>
      <dgm:t>
        <a:bodyPr/>
        <a:lstStyle/>
        <a:p>
          <a:endParaRPr lang="ru-RU"/>
        </a:p>
      </dgm:t>
    </dgm:pt>
    <dgm:pt modelId="{7EF35A4E-F5DC-4C4D-8D9B-83B893165DAE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Происходит оживление торговли.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C1AE1986-0937-49E1-85AE-0B87BACA7DAB}" type="parTrans" cxnId="{4E7A7DA1-FE5A-4AC7-9006-B26FA6AB11D4}">
      <dgm:prSet/>
      <dgm:spPr/>
      <dgm:t>
        <a:bodyPr/>
        <a:lstStyle/>
        <a:p>
          <a:endParaRPr lang="ru-RU"/>
        </a:p>
      </dgm:t>
    </dgm:pt>
    <dgm:pt modelId="{53D4C929-A24E-4FEA-978F-C703DF7D0229}" type="sibTrans" cxnId="{4E7A7DA1-FE5A-4AC7-9006-B26FA6AB11D4}">
      <dgm:prSet/>
      <dgm:spPr/>
      <dgm:t>
        <a:bodyPr/>
        <a:lstStyle/>
        <a:p>
          <a:endParaRPr lang="ru-RU"/>
        </a:p>
      </dgm:t>
    </dgm:pt>
    <dgm:pt modelId="{7C7F1F97-7390-40CB-B172-0B9D2089686D}">
      <dgm:prSet phldrT="[Текст]" phldr="1"/>
      <dgm:spPr/>
      <dgm:t>
        <a:bodyPr/>
        <a:lstStyle/>
        <a:p>
          <a:endParaRPr lang="ru-RU"/>
        </a:p>
      </dgm:t>
    </dgm:pt>
    <dgm:pt modelId="{7225D468-94C5-49E0-B60E-23CBAE4D993A}" type="parTrans" cxnId="{288DD1D0-6D3E-4AE1-97B6-3A5FFEC97A96}">
      <dgm:prSet/>
      <dgm:spPr/>
      <dgm:t>
        <a:bodyPr/>
        <a:lstStyle/>
        <a:p>
          <a:endParaRPr lang="ru-RU"/>
        </a:p>
      </dgm:t>
    </dgm:pt>
    <dgm:pt modelId="{3374C104-160E-48CB-9487-9DB808ED4447}" type="sibTrans" cxnId="{288DD1D0-6D3E-4AE1-97B6-3A5FFEC97A96}">
      <dgm:prSet/>
      <dgm:spPr/>
      <dgm:t>
        <a:bodyPr/>
        <a:lstStyle/>
        <a:p>
          <a:endParaRPr lang="ru-RU"/>
        </a:p>
      </dgm:t>
    </dgm:pt>
    <dgm:pt modelId="{0DC56C10-1EC6-4CAA-B274-EF39151C75A9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В 1754 г. были отменены внутренние таможенные пошлины - мыты. 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A08BD723-74A6-48D6-AE8C-A726CC10D858}" type="parTrans" cxnId="{93AC50F6-0DFB-4A18-A728-77AD03D8DA70}">
      <dgm:prSet/>
      <dgm:spPr/>
      <dgm:t>
        <a:bodyPr/>
        <a:lstStyle/>
        <a:p>
          <a:endParaRPr lang="ru-RU"/>
        </a:p>
      </dgm:t>
    </dgm:pt>
    <dgm:pt modelId="{E0F6A674-E802-41B8-92F6-C27A132A6EED}" type="sibTrans" cxnId="{93AC50F6-0DFB-4A18-A728-77AD03D8DA70}">
      <dgm:prSet/>
      <dgm:spPr/>
      <dgm:t>
        <a:bodyPr/>
        <a:lstStyle/>
        <a:p>
          <a:endParaRPr lang="ru-RU"/>
        </a:p>
      </dgm:t>
    </dgm:pt>
    <dgm:pt modelId="{B262AD84-5E4B-42B7-B79C-88B3ABEFD4D8}" type="pres">
      <dgm:prSet presAssocID="{AC764881-8C48-4F69-BDBE-62B471CF4C2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4DA6B8-FA9F-4463-A8D1-DB8D32897481}" type="pres">
      <dgm:prSet presAssocID="{8D22F709-8601-4379-826F-CB775D8AE704}" presName="composite" presStyleCnt="0"/>
      <dgm:spPr/>
    </dgm:pt>
    <dgm:pt modelId="{089E9A58-01AA-4D05-958F-303C96F0BF5E}" type="pres">
      <dgm:prSet presAssocID="{8D22F709-8601-4379-826F-CB775D8AE70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18E6B9-338F-4A6E-BA0F-5277C5CDBEEA}" type="pres">
      <dgm:prSet presAssocID="{8D22F709-8601-4379-826F-CB775D8AE70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CA1A24-6031-4181-8749-B65CD94A51E8}" type="pres">
      <dgm:prSet presAssocID="{FA3ECB4C-442F-40F7-83D7-86812063756E}" presName="sp" presStyleCnt="0"/>
      <dgm:spPr/>
    </dgm:pt>
    <dgm:pt modelId="{9485EFE4-4B77-42A6-9B66-4AAA122704E2}" type="pres">
      <dgm:prSet presAssocID="{83637CD5-124B-4F6A-81C9-73967D7F9B59}" presName="composite" presStyleCnt="0"/>
      <dgm:spPr/>
    </dgm:pt>
    <dgm:pt modelId="{140377B8-FBDD-42D7-A3D7-EAFCE53A8CA4}" type="pres">
      <dgm:prSet presAssocID="{83637CD5-124B-4F6A-81C9-73967D7F9B5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1FB349-EFFF-48AB-BE5B-E8B0C3250315}" type="pres">
      <dgm:prSet presAssocID="{83637CD5-124B-4F6A-81C9-73967D7F9B59}" presName="descendantText" presStyleLbl="alignAcc1" presStyleIdx="1" presStyleCnt="3" custLinFactNeighborX="228" custLinFactNeighborY="2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F94EFB-9221-4126-8967-D2AA91341FA5}" type="pres">
      <dgm:prSet presAssocID="{0992FCD9-063B-4C53-AB14-A7C2124ADC92}" presName="sp" presStyleCnt="0"/>
      <dgm:spPr/>
    </dgm:pt>
    <dgm:pt modelId="{FA3B5136-366D-445E-88E4-E80D07B49926}" type="pres">
      <dgm:prSet presAssocID="{7C7F1F97-7390-40CB-B172-0B9D2089686D}" presName="composite" presStyleCnt="0"/>
      <dgm:spPr/>
    </dgm:pt>
    <dgm:pt modelId="{6E4AFE24-128D-49BE-87A7-71A53D3393B1}" type="pres">
      <dgm:prSet presAssocID="{7C7F1F97-7390-40CB-B172-0B9D2089686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6A831D-359B-4C74-B12B-D2EA33F9924E}" type="pres">
      <dgm:prSet presAssocID="{7C7F1F97-7390-40CB-B172-0B9D2089686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639BCD-C9D8-4926-810A-AA82CDF3BEE9}" type="presOf" srcId="{8D22F709-8601-4379-826F-CB775D8AE704}" destId="{089E9A58-01AA-4D05-958F-303C96F0BF5E}" srcOrd="0" destOrd="0" presId="urn:microsoft.com/office/officeart/2005/8/layout/chevron2"/>
    <dgm:cxn modelId="{E4B2FBA4-CF71-4071-BD26-FCD613F0E02F}" type="presOf" srcId="{0DC56C10-1EC6-4CAA-B274-EF39151C75A9}" destId="{C36A831D-359B-4C74-B12B-D2EA33F9924E}" srcOrd="0" destOrd="0" presId="urn:microsoft.com/office/officeart/2005/8/layout/chevron2"/>
    <dgm:cxn modelId="{65BC1FEF-10A6-4809-A96C-BA152DF30FC5}" srcId="{AC764881-8C48-4F69-BDBE-62B471CF4C20}" destId="{8D22F709-8601-4379-826F-CB775D8AE704}" srcOrd="0" destOrd="0" parTransId="{229567D3-62FD-4107-954D-EA811177ADD4}" sibTransId="{FA3ECB4C-442F-40F7-83D7-86812063756E}"/>
    <dgm:cxn modelId="{93AC50F6-0DFB-4A18-A728-77AD03D8DA70}" srcId="{7C7F1F97-7390-40CB-B172-0B9D2089686D}" destId="{0DC56C10-1EC6-4CAA-B274-EF39151C75A9}" srcOrd="0" destOrd="0" parTransId="{A08BD723-74A6-48D6-AE8C-A726CC10D858}" sibTransId="{E0F6A674-E802-41B8-92F6-C27A132A6EED}"/>
    <dgm:cxn modelId="{4E7A7DA1-FE5A-4AC7-9006-B26FA6AB11D4}" srcId="{83637CD5-124B-4F6A-81C9-73967D7F9B59}" destId="{7EF35A4E-F5DC-4C4D-8D9B-83B893165DAE}" srcOrd="0" destOrd="0" parTransId="{C1AE1986-0937-49E1-85AE-0B87BACA7DAB}" sibTransId="{53D4C929-A24E-4FEA-978F-C703DF7D0229}"/>
    <dgm:cxn modelId="{288DD1D0-6D3E-4AE1-97B6-3A5FFEC97A96}" srcId="{AC764881-8C48-4F69-BDBE-62B471CF4C20}" destId="{7C7F1F97-7390-40CB-B172-0B9D2089686D}" srcOrd="2" destOrd="0" parTransId="{7225D468-94C5-49E0-B60E-23CBAE4D993A}" sibTransId="{3374C104-160E-48CB-9487-9DB808ED4447}"/>
    <dgm:cxn modelId="{70269EBE-3DC1-4582-B0D4-6D6FF56E16B3}" srcId="{AC764881-8C48-4F69-BDBE-62B471CF4C20}" destId="{83637CD5-124B-4F6A-81C9-73967D7F9B59}" srcOrd="1" destOrd="0" parTransId="{C7F807F2-9115-404C-B147-D625DD12DAAB}" sibTransId="{0992FCD9-063B-4C53-AB14-A7C2124ADC92}"/>
    <dgm:cxn modelId="{0EB30939-CC75-4AB2-81B2-81146E79A4BF}" type="presOf" srcId="{6E659B2E-7DB3-45CC-B3E9-58F8F6B0406B}" destId="{0F18E6B9-338F-4A6E-BA0F-5277C5CDBEEA}" srcOrd="0" destOrd="0" presId="urn:microsoft.com/office/officeart/2005/8/layout/chevron2"/>
    <dgm:cxn modelId="{1AB2AB1A-8B5A-4AD1-B723-773FB98B6073}" type="presOf" srcId="{83637CD5-124B-4F6A-81C9-73967D7F9B59}" destId="{140377B8-FBDD-42D7-A3D7-EAFCE53A8CA4}" srcOrd="0" destOrd="0" presId="urn:microsoft.com/office/officeart/2005/8/layout/chevron2"/>
    <dgm:cxn modelId="{15C69090-17C5-4A1C-BD5F-83E1B0646570}" type="presOf" srcId="{AC764881-8C48-4F69-BDBE-62B471CF4C20}" destId="{B262AD84-5E4B-42B7-B79C-88B3ABEFD4D8}" srcOrd="0" destOrd="0" presId="urn:microsoft.com/office/officeart/2005/8/layout/chevron2"/>
    <dgm:cxn modelId="{F0936032-4348-45C4-B25D-536782D1EDCE}" type="presOf" srcId="{7C7F1F97-7390-40CB-B172-0B9D2089686D}" destId="{6E4AFE24-128D-49BE-87A7-71A53D3393B1}" srcOrd="0" destOrd="0" presId="urn:microsoft.com/office/officeart/2005/8/layout/chevron2"/>
    <dgm:cxn modelId="{4EB3445C-BAF1-458E-B814-47EDE51B91EE}" type="presOf" srcId="{7EF35A4E-F5DC-4C4D-8D9B-83B893165DAE}" destId="{511FB349-EFFF-48AB-BE5B-E8B0C3250315}" srcOrd="0" destOrd="0" presId="urn:microsoft.com/office/officeart/2005/8/layout/chevron2"/>
    <dgm:cxn modelId="{E866C4C6-6311-4A5D-86F2-63949BD89932}" srcId="{8D22F709-8601-4379-826F-CB775D8AE704}" destId="{6E659B2E-7DB3-45CC-B3E9-58F8F6B0406B}" srcOrd="0" destOrd="0" parTransId="{31135544-1390-4DF1-9907-2FC0B6C3DA04}" sibTransId="{98B639DE-CC82-43CD-8B95-85F717598B57}"/>
    <dgm:cxn modelId="{F499A89B-20BF-447D-8B68-538C89343938}" type="presParOf" srcId="{B262AD84-5E4B-42B7-B79C-88B3ABEFD4D8}" destId="{AE4DA6B8-FA9F-4463-A8D1-DB8D32897481}" srcOrd="0" destOrd="0" presId="urn:microsoft.com/office/officeart/2005/8/layout/chevron2"/>
    <dgm:cxn modelId="{174E0796-5DE2-4685-9FD6-19460ECCCEF3}" type="presParOf" srcId="{AE4DA6B8-FA9F-4463-A8D1-DB8D32897481}" destId="{089E9A58-01AA-4D05-958F-303C96F0BF5E}" srcOrd="0" destOrd="0" presId="urn:microsoft.com/office/officeart/2005/8/layout/chevron2"/>
    <dgm:cxn modelId="{40DF0E65-0D37-4596-B07B-CC6EF391CE79}" type="presParOf" srcId="{AE4DA6B8-FA9F-4463-A8D1-DB8D32897481}" destId="{0F18E6B9-338F-4A6E-BA0F-5277C5CDBEEA}" srcOrd="1" destOrd="0" presId="urn:microsoft.com/office/officeart/2005/8/layout/chevron2"/>
    <dgm:cxn modelId="{5570B529-16FF-4879-ACD0-5320E6AD4C5F}" type="presParOf" srcId="{B262AD84-5E4B-42B7-B79C-88B3ABEFD4D8}" destId="{03CA1A24-6031-4181-8749-B65CD94A51E8}" srcOrd="1" destOrd="0" presId="urn:microsoft.com/office/officeart/2005/8/layout/chevron2"/>
    <dgm:cxn modelId="{CA95E6B7-6F72-467D-AEB5-8776A9F7BDB1}" type="presParOf" srcId="{B262AD84-5E4B-42B7-B79C-88B3ABEFD4D8}" destId="{9485EFE4-4B77-42A6-9B66-4AAA122704E2}" srcOrd="2" destOrd="0" presId="urn:microsoft.com/office/officeart/2005/8/layout/chevron2"/>
    <dgm:cxn modelId="{C9E05D56-7926-4109-95E0-887C19E1A8E7}" type="presParOf" srcId="{9485EFE4-4B77-42A6-9B66-4AAA122704E2}" destId="{140377B8-FBDD-42D7-A3D7-EAFCE53A8CA4}" srcOrd="0" destOrd="0" presId="urn:microsoft.com/office/officeart/2005/8/layout/chevron2"/>
    <dgm:cxn modelId="{559E63DC-01F4-47FF-ADE2-938A22903E7B}" type="presParOf" srcId="{9485EFE4-4B77-42A6-9B66-4AAA122704E2}" destId="{511FB349-EFFF-48AB-BE5B-E8B0C3250315}" srcOrd="1" destOrd="0" presId="urn:microsoft.com/office/officeart/2005/8/layout/chevron2"/>
    <dgm:cxn modelId="{6B3DE626-433C-4473-A58B-47797DAD14D3}" type="presParOf" srcId="{B262AD84-5E4B-42B7-B79C-88B3ABEFD4D8}" destId="{97F94EFB-9221-4126-8967-D2AA91341FA5}" srcOrd="3" destOrd="0" presId="urn:microsoft.com/office/officeart/2005/8/layout/chevron2"/>
    <dgm:cxn modelId="{0F5800D6-3A3F-43C8-8059-272124DC37FD}" type="presParOf" srcId="{B262AD84-5E4B-42B7-B79C-88B3ABEFD4D8}" destId="{FA3B5136-366D-445E-88E4-E80D07B49926}" srcOrd="4" destOrd="0" presId="urn:microsoft.com/office/officeart/2005/8/layout/chevron2"/>
    <dgm:cxn modelId="{F4BA7426-F341-49D6-A94D-E7558855019C}" type="presParOf" srcId="{FA3B5136-366D-445E-88E4-E80D07B49926}" destId="{6E4AFE24-128D-49BE-87A7-71A53D3393B1}" srcOrd="0" destOrd="0" presId="urn:microsoft.com/office/officeart/2005/8/layout/chevron2"/>
    <dgm:cxn modelId="{BF7CB425-B59E-4FC5-9D02-A80D0D9059A7}" type="presParOf" srcId="{FA3B5136-366D-445E-88E4-E80D07B49926}" destId="{C36A831D-359B-4C74-B12B-D2EA33F9924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764881-8C48-4F69-BDBE-62B471CF4C2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22F709-8601-4379-826F-CB775D8AE704}">
      <dgm:prSet phldrT="[Текст]" phldr="1"/>
      <dgm:spPr/>
      <dgm:t>
        <a:bodyPr/>
        <a:lstStyle/>
        <a:p>
          <a:endParaRPr lang="ru-RU" dirty="0"/>
        </a:p>
      </dgm:t>
    </dgm:pt>
    <dgm:pt modelId="{229567D3-62FD-4107-954D-EA811177ADD4}" type="parTrans" cxnId="{65BC1FEF-10A6-4809-A96C-BA152DF30FC5}">
      <dgm:prSet/>
      <dgm:spPr/>
      <dgm:t>
        <a:bodyPr/>
        <a:lstStyle/>
        <a:p>
          <a:endParaRPr lang="ru-RU"/>
        </a:p>
      </dgm:t>
    </dgm:pt>
    <dgm:pt modelId="{FA3ECB4C-442F-40F7-83D7-86812063756E}" type="sibTrans" cxnId="{65BC1FEF-10A6-4809-A96C-BA152DF30FC5}">
      <dgm:prSet/>
      <dgm:spPr/>
      <dgm:t>
        <a:bodyPr/>
        <a:lstStyle/>
        <a:p>
          <a:endParaRPr lang="ru-RU"/>
        </a:p>
      </dgm:t>
    </dgm:pt>
    <dgm:pt modelId="{6E659B2E-7DB3-45CC-B3E9-58F8F6B0406B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Учреждался банк для купечества</a:t>
          </a:r>
          <a:r>
            <a:rPr lang="ru-RU" dirty="0" smtClean="0">
              <a:latin typeface="Arno Pro Smbd" pitchFamily="18" charset="0"/>
            </a:rPr>
            <a:t>.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31135544-1390-4DF1-9907-2FC0B6C3DA04}" type="parTrans" cxnId="{E866C4C6-6311-4A5D-86F2-63949BD89932}">
      <dgm:prSet/>
      <dgm:spPr/>
      <dgm:t>
        <a:bodyPr/>
        <a:lstStyle/>
        <a:p>
          <a:endParaRPr lang="ru-RU"/>
        </a:p>
      </dgm:t>
    </dgm:pt>
    <dgm:pt modelId="{98B639DE-CC82-43CD-8B95-85F717598B57}" type="sibTrans" cxnId="{E866C4C6-6311-4A5D-86F2-63949BD89932}">
      <dgm:prSet/>
      <dgm:spPr/>
      <dgm:t>
        <a:bodyPr/>
        <a:lstStyle/>
        <a:p>
          <a:endParaRPr lang="ru-RU"/>
        </a:p>
      </dgm:t>
    </dgm:pt>
    <dgm:pt modelId="{83637CD5-124B-4F6A-81C9-73967D7F9B59}">
      <dgm:prSet phldrT="[Текст]" phldr="1"/>
      <dgm:spPr/>
      <dgm:t>
        <a:bodyPr/>
        <a:lstStyle/>
        <a:p>
          <a:endParaRPr lang="ru-RU" dirty="0"/>
        </a:p>
      </dgm:t>
    </dgm:pt>
    <dgm:pt modelId="{C7F807F2-9115-404C-B147-D625DD12DAAB}" type="parTrans" cxnId="{70269EBE-3DC1-4582-B0D4-6D6FF56E16B3}">
      <dgm:prSet/>
      <dgm:spPr/>
      <dgm:t>
        <a:bodyPr/>
        <a:lstStyle/>
        <a:p>
          <a:endParaRPr lang="ru-RU"/>
        </a:p>
      </dgm:t>
    </dgm:pt>
    <dgm:pt modelId="{0992FCD9-063B-4C53-AB14-A7C2124ADC92}" type="sibTrans" cxnId="{70269EBE-3DC1-4582-B0D4-6D6FF56E16B3}">
      <dgm:prSet/>
      <dgm:spPr/>
      <dgm:t>
        <a:bodyPr/>
        <a:lstStyle/>
        <a:p>
          <a:endParaRPr lang="ru-RU"/>
        </a:p>
      </dgm:t>
    </dgm:pt>
    <dgm:pt modelId="{7EF35A4E-F5DC-4C4D-8D9B-83B893165DAE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Таможенный тариф 1757 г. установил высокие пошлины на ввозимые заграничные товары</a:t>
          </a:r>
          <a:r>
            <a:rPr lang="ru-RU" dirty="0" smtClean="0">
              <a:latin typeface="Arno Pro Smbd" pitchFamily="18" charset="0"/>
            </a:rPr>
            <a:t>. 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C1AE1986-0937-49E1-85AE-0B87BACA7DAB}" type="parTrans" cxnId="{4E7A7DA1-FE5A-4AC7-9006-B26FA6AB11D4}">
      <dgm:prSet/>
      <dgm:spPr/>
      <dgm:t>
        <a:bodyPr/>
        <a:lstStyle/>
        <a:p>
          <a:endParaRPr lang="ru-RU"/>
        </a:p>
      </dgm:t>
    </dgm:pt>
    <dgm:pt modelId="{53D4C929-A24E-4FEA-978F-C703DF7D0229}" type="sibTrans" cxnId="{4E7A7DA1-FE5A-4AC7-9006-B26FA6AB11D4}">
      <dgm:prSet/>
      <dgm:spPr/>
      <dgm:t>
        <a:bodyPr/>
        <a:lstStyle/>
        <a:p>
          <a:endParaRPr lang="ru-RU"/>
        </a:p>
      </dgm:t>
    </dgm:pt>
    <dgm:pt modelId="{7C7F1F97-7390-40CB-B172-0B9D2089686D}">
      <dgm:prSet phldrT="[Текст]" phldr="1"/>
      <dgm:spPr/>
      <dgm:t>
        <a:bodyPr/>
        <a:lstStyle/>
        <a:p>
          <a:endParaRPr lang="ru-RU" dirty="0"/>
        </a:p>
      </dgm:t>
    </dgm:pt>
    <dgm:pt modelId="{7225D468-94C5-49E0-B60E-23CBAE4D993A}" type="parTrans" cxnId="{288DD1D0-6D3E-4AE1-97B6-3A5FFEC97A96}">
      <dgm:prSet/>
      <dgm:spPr/>
      <dgm:t>
        <a:bodyPr/>
        <a:lstStyle/>
        <a:p>
          <a:endParaRPr lang="ru-RU"/>
        </a:p>
      </dgm:t>
    </dgm:pt>
    <dgm:pt modelId="{3374C104-160E-48CB-9487-9DB808ED4447}" type="sibTrans" cxnId="{288DD1D0-6D3E-4AE1-97B6-3A5FFEC97A96}">
      <dgm:prSet/>
      <dgm:spPr/>
      <dgm:t>
        <a:bodyPr/>
        <a:lstStyle/>
        <a:p>
          <a:endParaRPr lang="ru-RU"/>
        </a:p>
      </dgm:t>
    </dgm:pt>
    <dgm:pt modelId="{0DC56C10-1EC6-4CAA-B274-EF39151C75A9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Появились фабрики по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производству:шелка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, бумажных тканей,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шпалер,шляп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A08BD723-74A6-48D6-AE8C-A726CC10D858}" type="parTrans" cxnId="{93AC50F6-0DFB-4A18-A728-77AD03D8DA70}">
      <dgm:prSet/>
      <dgm:spPr/>
      <dgm:t>
        <a:bodyPr/>
        <a:lstStyle/>
        <a:p>
          <a:endParaRPr lang="ru-RU"/>
        </a:p>
      </dgm:t>
    </dgm:pt>
    <dgm:pt modelId="{E0F6A674-E802-41B8-92F6-C27A132A6EED}" type="sibTrans" cxnId="{93AC50F6-0DFB-4A18-A728-77AD03D8DA70}">
      <dgm:prSet/>
      <dgm:spPr/>
      <dgm:t>
        <a:bodyPr/>
        <a:lstStyle/>
        <a:p>
          <a:endParaRPr lang="ru-RU"/>
        </a:p>
      </dgm:t>
    </dgm:pt>
    <dgm:pt modelId="{B262AD84-5E4B-42B7-B79C-88B3ABEFD4D8}" type="pres">
      <dgm:prSet presAssocID="{AC764881-8C48-4F69-BDBE-62B471CF4C2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4DA6B8-FA9F-4463-A8D1-DB8D32897481}" type="pres">
      <dgm:prSet presAssocID="{8D22F709-8601-4379-826F-CB775D8AE704}" presName="composite" presStyleCnt="0"/>
      <dgm:spPr/>
    </dgm:pt>
    <dgm:pt modelId="{089E9A58-01AA-4D05-958F-303C96F0BF5E}" type="pres">
      <dgm:prSet presAssocID="{8D22F709-8601-4379-826F-CB775D8AE70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18E6B9-338F-4A6E-BA0F-5277C5CDBEEA}" type="pres">
      <dgm:prSet presAssocID="{8D22F709-8601-4379-826F-CB775D8AE70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CA1A24-6031-4181-8749-B65CD94A51E8}" type="pres">
      <dgm:prSet presAssocID="{FA3ECB4C-442F-40F7-83D7-86812063756E}" presName="sp" presStyleCnt="0"/>
      <dgm:spPr/>
    </dgm:pt>
    <dgm:pt modelId="{9485EFE4-4B77-42A6-9B66-4AAA122704E2}" type="pres">
      <dgm:prSet presAssocID="{83637CD5-124B-4F6A-81C9-73967D7F9B59}" presName="composite" presStyleCnt="0"/>
      <dgm:spPr/>
    </dgm:pt>
    <dgm:pt modelId="{140377B8-FBDD-42D7-A3D7-EAFCE53A8CA4}" type="pres">
      <dgm:prSet presAssocID="{83637CD5-124B-4F6A-81C9-73967D7F9B5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1FB349-EFFF-48AB-BE5B-E8B0C3250315}" type="pres">
      <dgm:prSet presAssocID="{83637CD5-124B-4F6A-81C9-73967D7F9B59}" presName="descendantText" presStyleLbl="alignAcc1" presStyleIdx="1" presStyleCnt="3" custLinFactNeighborX="228" custLinFactNeighborY="2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F94EFB-9221-4126-8967-D2AA91341FA5}" type="pres">
      <dgm:prSet presAssocID="{0992FCD9-063B-4C53-AB14-A7C2124ADC92}" presName="sp" presStyleCnt="0"/>
      <dgm:spPr/>
    </dgm:pt>
    <dgm:pt modelId="{FA3B5136-366D-445E-88E4-E80D07B49926}" type="pres">
      <dgm:prSet presAssocID="{7C7F1F97-7390-40CB-B172-0B9D2089686D}" presName="composite" presStyleCnt="0"/>
      <dgm:spPr/>
    </dgm:pt>
    <dgm:pt modelId="{6E4AFE24-128D-49BE-87A7-71A53D3393B1}" type="pres">
      <dgm:prSet presAssocID="{7C7F1F97-7390-40CB-B172-0B9D2089686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6A831D-359B-4C74-B12B-D2EA33F9924E}" type="pres">
      <dgm:prSet presAssocID="{7C7F1F97-7390-40CB-B172-0B9D2089686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AC50F6-0DFB-4A18-A728-77AD03D8DA70}" srcId="{7C7F1F97-7390-40CB-B172-0B9D2089686D}" destId="{0DC56C10-1EC6-4CAA-B274-EF39151C75A9}" srcOrd="0" destOrd="0" parTransId="{A08BD723-74A6-48D6-AE8C-A726CC10D858}" sibTransId="{E0F6A674-E802-41B8-92F6-C27A132A6EED}"/>
    <dgm:cxn modelId="{70269EBE-3DC1-4582-B0D4-6D6FF56E16B3}" srcId="{AC764881-8C48-4F69-BDBE-62B471CF4C20}" destId="{83637CD5-124B-4F6A-81C9-73967D7F9B59}" srcOrd="1" destOrd="0" parTransId="{C7F807F2-9115-404C-B147-D625DD12DAAB}" sibTransId="{0992FCD9-063B-4C53-AB14-A7C2124ADC92}"/>
    <dgm:cxn modelId="{61BD1036-F9ED-441A-B38E-C570543D94E6}" type="presOf" srcId="{83637CD5-124B-4F6A-81C9-73967D7F9B59}" destId="{140377B8-FBDD-42D7-A3D7-EAFCE53A8CA4}" srcOrd="0" destOrd="0" presId="urn:microsoft.com/office/officeart/2005/8/layout/chevron2"/>
    <dgm:cxn modelId="{E536C091-7959-45F5-B711-1EA7A6824A2B}" type="presOf" srcId="{AC764881-8C48-4F69-BDBE-62B471CF4C20}" destId="{B262AD84-5E4B-42B7-B79C-88B3ABEFD4D8}" srcOrd="0" destOrd="0" presId="urn:microsoft.com/office/officeart/2005/8/layout/chevron2"/>
    <dgm:cxn modelId="{305C901D-D7F2-4497-9464-3F9F656DEFF7}" type="presOf" srcId="{6E659B2E-7DB3-45CC-B3E9-58F8F6B0406B}" destId="{0F18E6B9-338F-4A6E-BA0F-5277C5CDBEEA}" srcOrd="0" destOrd="0" presId="urn:microsoft.com/office/officeart/2005/8/layout/chevron2"/>
    <dgm:cxn modelId="{288DD1D0-6D3E-4AE1-97B6-3A5FFEC97A96}" srcId="{AC764881-8C48-4F69-BDBE-62B471CF4C20}" destId="{7C7F1F97-7390-40CB-B172-0B9D2089686D}" srcOrd="2" destOrd="0" parTransId="{7225D468-94C5-49E0-B60E-23CBAE4D993A}" sibTransId="{3374C104-160E-48CB-9487-9DB808ED4447}"/>
    <dgm:cxn modelId="{E866C4C6-6311-4A5D-86F2-63949BD89932}" srcId="{8D22F709-8601-4379-826F-CB775D8AE704}" destId="{6E659B2E-7DB3-45CC-B3E9-58F8F6B0406B}" srcOrd="0" destOrd="0" parTransId="{31135544-1390-4DF1-9907-2FC0B6C3DA04}" sibTransId="{98B639DE-CC82-43CD-8B95-85F717598B57}"/>
    <dgm:cxn modelId="{C81DD763-975E-4DC6-A74C-F8FC01143DE9}" type="presOf" srcId="{8D22F709-8601-4379-826F-CB775D8AE704}" destId="{089E9A58-01AA-4D05-958F-303C96F0BF5E}" srcOrd="0" destOrd="0" presId="urn:microsoft.com/office/officeart/2005/8/layout/chevron2"/>
    <dgm:cxn modelId="{65BC1FEF-10A6-4809-A96C-BA152DF30FC5}" srcId="{AC764881-8C48-4F69-BDBE-62B471CF4C20}" destId="{8D22F709-8601-4379-826F-CB775D8AE704}" srcOrd="0" destOrd="0" parTransId="{229567D3-62FD-4107-954D-EA811177ADD4}" sibTransId="{FA3ECB4C-442F-40F7-83D7-86812063756E}"/>
    <dgm:cxn modelId="{4E7A7DA1-FE5A-4AC7-9006-B26FA6AB11D4}" srcId="{83637CD5-124B-4F6A-81C9-73967D7F9B59}" destId="{7EF35A4E-F5DC-4C4D-8D9B-83B893165DAE}" srcOrd="0" destOrd="0" parTransId="{C1AE1986-0937-49E1-85AE-0B87BACA7DAB}" sibTransId="{53D4C929-A24E-4FEA-978F-C703DF7D0229}"/>
    <dgm:cxn modelId="{F119469E-5C1F-4393-9D23-047E0DB36567}" type="presOf" srcId="{7EF35A4E-F5DC-4C4D-8D9B-83B893165DAE}" destId="{511FB349-EFFF-48AB-BE5B-E8B0C3250315}" srcOrd="0" destOrd="0" presId="urn:microsoft.com/office/officeart/2005/8/layout/chevron2"/>
    <dgm:cxn modelId="{05160650-A9A4-44D9-9305-27491B64D143}" type="presOf" srcId="{0DC56C10-1EC6-4CAA-B274-EF39151C75A9}" destId="{C36A831D-359B-4C74-B12B-D2EA33F9924E}" srcOrd="0" destOrd="0" presId="urn:microsoft.com/office/officeart/2005/8/layout/chevron2"/>
    <dgm:cxn modelId="{B2503CC9-AD10-4CE8-9042-ADE07F371EB8}" type="presOf" srcId="{7C7F1F97-7390-40CB-B172-0B9D2089686D}" destId="{6E4AFE24-128D-49BE-87A7-71A53D3393B1}" srcOrd="0" destOrd="0" presId="urn:microsoft.com/office/officeart/2005/8/layout/chevron2"/>
    <dgm:cxn modelId="{E6231CEE-EBA9-4FDC-9AD8-DC8B80851C9E}" type="presParOf" srcId="{B262AD84-5E4B-42B7-B79C-88B3ABEFD4D8}" destId="{AE4DA6B8-FA9F-4463-A8D1-DB8D32897481}" srcOrd="0" destOrd="0" presId="urn:microsoft.com/office/officeart/2005/8/layout/chevron2"/>
    <dgm:cxn modelId="{17AB2A8F-F17D-4810-BC67-E03F28D20DDC}" type="presParOf" srcId="{AE4DA6B8-FA9F-4463-A8D1-DB8D32897481}" destId="{089E9A58-01AA-4D05-958F-303C96F0BF5E}" srcOrd="0" destOrd="0" presId="urn:microsoft.com/office/officeart/2005/8/layout/chevron2"/>
    <dgm:cxn modelId="{10EE8395-5A1F-4EEB-A998-EE794108248F}" type="presParOf" srcId="{AE4DA6B8-FA9F-4463-A8D1-DB8D32897481}" destId="{0F18E6B9-338F-4A6E-BA0F-5277C5CDBEEA}" srcOrd="1" destOrd="0" presId="urn:microsoft.com/office/officeart/2005/8/layout/chevron2"/>
    <dgm:cxn modelId="{C09FEAA2-F712-42D6-95C7-224C3C4455FD}" type="presParOf" srcId="{B262AD84-5E4B-42B7-B79C-88B3ABEFD4D8}" destId="{03CA1A24-6031-4181-8749-B65CD94A51E8}" srcOrd="1" destOrd="0" presId="urn:microsoft.com/office/officeart/2005/8/layout/chevron2"/>
    <dgm:cxn modelId="{F1AACECB-BC90-422B-A0AB-71ADDC2960D0}" type="presParOf" srcId="{B262AD84-5E4B-42B7-B79C-88B3ABEFD4D8}" destId="{9485EFE4-4B77-42A6-9B66-4AAA122704E2}" srcOrd="2" destOrd="0" presId="urn:microsoft.com/office/officeart/2005/8/layout/chevron2"/>
    <dgm:cxn modelId="{3A1C6D52-1C4C-4105-81D6-17FB536055E9}" type="presParOf" srcId="{9485EFE4-4B77-42A6-9B66-4AAA122704E2}" destId="{140377B8-FBDD-42D7-A3D7-EAFCE53A8CA4}" srcOrd="0" destOrd="0" presId="urn:microsoft.com/office/officeart/2005/8/layout/chevron2"/>
    <dgm:cxn modelId="{3F026A08-9ECC-46BD-B75F-570E5EA9CC3B}" type="presParOf" srcId="{9485EFE4-4B77-42A6-9B66-4AAA122704E2}" destId="{511FB349-EFFF-48AB-BE5B-E8B0C3250315}" srcOrd="1" destOrd="0" presId="urn:microsoft.com/office/officeart/2005/8/layout/chevron2"/>
    <dgm:cxn modelId="{E94B9B9E-0930-48F2-97A0-AB60C798C6FE}" type="presParOf" srcId="{B262AD84-5E4B-42B7-B79C-88B3ABEFD4D8}" destId="{97F94EFB-9221-4126-8967-D2AA91341FA5}" srcOrd="3" destOrd="0" presId="urn:microsoft.com/office/officeart/2005/8/layout/chevron2"/>
    <dgm:cxn modelId="{50FA6355-9BF3-42A4-86FC-C569284D25AC}" type="presParOf" srcId="{B262AD84-5E4B-42B7-B79C-88B3ABEFD4D8}" destId="{FA3B5136-366D-445E-88E4-E80D07B49926}" srcOrd="4" destOrd="0" presId="urn:microsoft.com/office/officeart/2005/8/layout/chevron2"/>
    <dgm:cxn modelId="{73506316-9B1E-4350-B30F-324DF6A9F8B7}" type="presParOf" srcId="{FA3B5136-366D-445E-88E4-E80D07B49926}" destId="{6E4AFE24-128D-49BE-87A7-71A53D3393B1}" srcOrd="0" destOrd="0" presId="urn:microsoft.com/office/officeart/2005/8/layout/chevron2"/>
    <dgm:cxn modelId="{F30FDF35-9EEF-4D75-9461-D927E88B8E41}" type="presParOf" srcId="{FA3B5136-366D-445E-88E4-E80D07B49926}" destId="{C36A831D-359B-4C74-B12B-D2EA33F9924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C764881-8C48-4F69-BDBE-62B471CF4C2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22F709-8601-4379-826F-CB775D8AE704}">
      <dgm:prSet phldrT="[Текст]" phldr="1"/>
      <dgm:spPr/>
      <dgm:t>
        <a:bodyPr/>
        <a:lstStyle/>
        <a:p>
          <a:endParaRPr lang="ru-RU" dirty="0"/>
        </a:p>
      </dgm:t>
    </dgm:pt>
    <dgm:pt modelId="{229567D3-62FD-4107-954D-EA811177ADD4}" type="parTrans" cxnId="{65BC1FEF-10A6-4809-A96C-BA152DF30FC5}">
      <dgm:prSet/>
      <dgm:spPr/>
      <dgm:t>
        <a:bodyPr/>
        <a:lstStyle/>
        <a:p>
          <a:endParaRPr lang="ru-RU"/>
        </a:p>
      </dgm:t>
    </dgm:pt>
    <dgm:pt modelId="{FA3ECB4C-442F-40F7-83D7-86812063756E}" type="sibTrans" cxnId="{65BC1FEF-10A6-4809-A96C-BA152DF30FC5}">
      <dgm:prSet/>
      <dgm:spPr/>
      <dgm:t>
        <a:bodyPr/>
        <a:lstStyle/>
        <a:p>
          <a:endParaRPr lang="ru-RU"/>
        </a:p>
      </dgm:t>
    </dgm:pt>
    <dgm:pt modelId="{6E659B2E-7DB3-45CC-B3E9-58F8F6B0406B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Были основаны: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31135544-1390-4DF1-9907-2FC0B6C3DA04}" type="parTrans" cxnId="{E866C4C6-6311-4A5D-86F2-63949BD89932}">
      <dgm:prSet/>
      <dgm:spPr/>
      <dgm:t>
        <a:bodyPr/>
        <a:lstStyle/>
        <a:p>
          <a:endParaRPr lang="ru-RU"/>
        </a:p>
      </dgm:t>
    </dgm:pt>
    <dgm:pt modelId="{98B639DE-CC82-43CD-8B95-85F717598B57}" type="sibTrans" cxnId="{E866C4C6-6311-4A5D-86F2-63949BD89932}">
      <dgm:prSet/>
      <dgm:spPr/>
      <dgm:t>
        <a:bodyPr/>
        <a:lstStyle/>
        <a:p>
          <a:endParaRPr lang="ru-RU"/>
        </a:p>
      </dgm:t>
    </dgm:pt>
    <dgm:pt modelId="{83637CD5-124B-4F6A-81C9-73967D7F9B59}">
      <dgm:prSet phldrT="[Текст]" phldr="1"/>
      <dgm:spPr/>
      <dgm:t>
        <a:bodyPr/>
        <a:lstStyle/>
        <a:p>
          <a:endParaRPr lang="ru-RU" dirty="0"/>
        </a:p>
      </dgm:t>
    </dgm:pt>
    <dgm:pt modelId="{C7F807F2-9115-404C-B147-D625DD12DAAB}" type="parTrans" cxnId="{70269EBE-3DC1-4582-B0D4-6D6FF56E16B3}">
      <dgm:prSet/>
      <dgm:spPr/>
      <dgm:t>
        <a:bodyPr/>
        <a:lstStyle/>
        <a:p>
          <a:endParaRPr lang="ru-RU"/>
        </a:p>
      </dgm:t>
    </dgm:pt>
    <dgm:pt modelId="{0992FCD9-063B-4C53-AB14-A7C2124ADC92}" type="sibTrans" cxnId="{70269EBE-3DC1-4582-B0D4-6D6FF56E16B3}">
      <dgm:prSet/>
      <dgm:spPr/>
      <dgm:t>
        <a:bodyPr/>
        <a:lstStyle/>
        <a:p>
          <a:endParaRPr lang="ru-RU"/>
        </a:p>
      </dgm:t>
    </dgm:pt>
    <dgm:pt modelId="{7EF35A4E-F5DC-4C4D-8D9B-83B893165DAE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Происходит оживление торговли.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C1AE1986-0937-49E1-85AE-0B87BACA7DAB}" type="parTrans" cxnId="{4E7A7DA1-FE5A-4AC7-9006-B26FA6AB11D4}">
      <dgm:prSet/>
      <dgm:spPr/>
      <dgm:t>
        <a:bodyPr/>
        <a:lstStyle/>
        <a:p>
          <a:endParaRPr lang="ru-RU"/>
        </a:p>
      </dgm:t>
    </dgm:pt>
    <dgm:pt modelId="{53D4C929-A24E-4FEA-978F-C703DF7D0229}" type="sibTrans" cxnId="{4E7A7DA1-FE5A-4AC7-9006-B26FA6AB11D4}">
      <dgm:prSet/>
      <dgm:spPr/>
      <dgm:t>
        <a:bodyPr/>
        <a:lstStyle/>
        <a:p>
          <a:endParaRPr lang="ru-RU"/>
        </a:p>
      </dgm:t>
    </dgm:pt>
    <dgm:pt modelId="{7C7F1F97-7390-40CB-B172-0B9D2089686D}">
      <dgm:prSet phldrT="[Текст]" phldr="1"/>
      <dgm:spPr/>
      <dgm:t>
        <a:bodyPr/>
        <a:lstStyle/>
        <a:p>
          <a:endParaRPr lang="ru-RU" dirty="0"/>
        </a:p>
      </dgm:t>
    </dgm:pt>
    <dgm:pt modelId="{7225D468-94C5-49E0-B60E-23CBAE4D993A}" type="parTrans" cxnId="{288DD1D0-6D3E-4AE1-97B6-3A5FFEC97A96}">
      <dgm:prSet/>
      <dgm:spPr/>
      <dgm:t>
        <a:bodyPr/>
        <a:lstStyle/>
        <a:p>
          <a:endParaRPr lang="ru-RU"/>
        </a:p>
      </dgm:t>
    </dgm:pt>
    <dgm:pt modelId="{3374C104-160E-48CB-9487-9DB808ED4447}" type="sibTrans" cxnId="{288DD1D0-6D3E-4AE1-97B6-3A5FFEC97A96}">
      <dgm:prSet/>
      <dgm:spPr/>
      <dgm:t>
        <a:bodyPr/>
        <a:lstStyle/>
        <a:p>
          <a:endParaRPr lang="ru-RU"/>
        </a:p>
      </dgm:t>
    </dgm:pt>
    <dgm:pt modelId="{0DC56C10-1EC6-4CAA-B274-EF39151C75A9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В 1754 г. были отменены внутренние таможенные пошлины - мыты. 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A08BD723-74A6-48D6-AE8C-A726CC10D858}" type="parTrans" cxnId="{93AC50F6-0DFB-4A18-A728-77AD03D8DA70}">
      <dgm:prSet/>
      <dgm:spPr/>
      <dgm:t>
        <a:bodyPr/>
        <a:lstStyle/>
        <a:p>
          <a:endParaRPr lang="ru-RU"/>
        </a:p>
      </dgm:t>
    </dgm:pt>
    <dgm:pt modelId="{E0F6A674-E802-41B8-92F6-C27A132A6EED}" type="sibTrans" cxnId="{93AC50F6-0DFB-4A18-A728-77AD03D8DA70}">
      <dgm:prSet/>
      <dgm:spPr/>
      <dgm:t>
        <a:bodyPr/>
        <a:lstStyle/>
        <a:p>
          <a:endParaRPr lang="ru-RU"/>
        </a:p>
      </dgm:t>
    </dgm:pt>
    <dgm:pt modelId="{E1A0204B-9595-463F-BB52-91041B561C9A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Академия художеств в Петербурге (1757). 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9EE7B8C4-CC03-4C57-8E61-9D71170EE6A2}" type="parTrans" cxnId="{F73A1624-4201-4A71-8F4C-7B05AC966CB1}">
      <dgm:prSet/>
      <dgm:spPr/>
      <dgm:t>
        <a:bodyPr/>
        <a:lstStyle/>
        <a:p>
          <a:endParaRPr lang="ru-RU"/>
        </a:p>
      </dgm:t>
    </dgm:pt>
    <dgm:pt modelId="{69AA2545-BEF2-4EDE-8967-2E565D23D463}" type="sibTrans" cxnId="{F73A1624-4201-4A71-8F4C-7B05AC966CB1}">
      <dgm:prSet/>
      <dgm:spPr/>
      <dgm:t>
        <a:bodyPr/>
        <a:lstStyle/>
        <a:p>
          <a:endParaRPr lang="ru-RU"/>
        </a:p>
      </dgm:t>
    </dgm:pt>
    <dgm:pt modelId="{F7F940CE-448A-4033-A01B-BC2FC1DE2675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Московский университет (1755)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CCA17F7A-1322-418C-84F6-4AEF402627B8}" type="parTrans" cxnId="{88772FEB-FE89-4065-8C72-55C40133424F}">
      <dgm:prSet/>
      <dgm:spPr/>
      <dgm:t>
        <a:bodyPr/>
        <a:lstStyle/>
        <a:p>
          <a:endParaRPr lang="ru-RU"/>
        </a:p>
      </dgm:t>
    </dgm:pt>
    <dgm:pt modelId="{58971DC4-968E-4C3F-8E17-212C15BE2793}" type="sibTrans" cxnId="{88772FEB-FE89-4065-8C72-55C40133424F}">
      <dgm:prSet/>
      <dgm:spPr/>
      <dgm:t>
        <a:bodyPr/>
        <a:lstStyle/>
        <a:p>
          <a:endParaRPr lang="ru-RU"/>
        </a:p>
      </dgm:t>
    </dgm:pt>
    <dgm:pt modelId="{B262AD84-5E4B-42B7-B79C-88B3ABEFD4D8}" type="pres">
      <dgm:prSet presAssocID="{AC764881-8C48-4F69-BDBE-62B471CF4C2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4DA6B8-FA9F-4463-A8D1-DB8D32897481}" type="pres">
      <dgm:prSet presAssocID="{8D22F709-8601-4379-826F-CB775D8AE704}" presName="composite" presStyleCnt="0"/>
      <dgm:spPr/>
    </dgm:pt>
    <dgm:pt modelId="{089E9A58-01AA-4D05-958F-303C96F0BF5E}" type="pres">
      <dgm:prSet presAssocID="{8D22F709-8601-4379-826F-CB775D8AE70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18E6B9-338F-4A6E-BA0F-5277C5CDBEEA}" type="pres">
      <dgm:prSet presAssocID="{8D22F709-8601-4379-826F-CB775D8AE70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CA1A24-6031-4181-8749-B65CD94A51E8}" type="pres">
      <dgm:prSet presAssocID="{FA3ECB4C-442F-40F7-83D7-86812063756E}" presName="sp" presStyleCnt="0"/>
      <dgm:spPr/>
    </dgm:pt>
    <dgm:pt modelId="{9485EFE4-4B77-42A6-9B66-4AAA122704E2}" type="pres">
      <dgm:prSet presAssocID="{83637CD5-124B-4F6A-81C9-73967D7F9B59}" presName="composite" presStyleCnt="0"/>
      <dgm:spPr/>
    </dgm:pt>
    <dgm:pt modelId="{140377B8-FBDD-42D7-A3D7-EAFCE53A8CA4}" type="pres">
      <dgm:prSet presAssocID="{83637CD5-124B-4F6A-81C9-73967D7F9B5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1FB349-EFFF-48AB-BE5B-E8B0C3250315}" type="pres">
      <dgm:prSet presAssocID="{83637CD5-124B-4F6A-81C9-73967D7F9B59}" presName="descendantText" presStyleLbl="alignAcc1" presStyleIdx="1" presStyleCnt="3" custLinFactNeighborX="228" custLinFactNeighborY="2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F94EFB-9221-4126-8967-D2AA91341FA5}" type="pres">
      <dgm:prSet presAssocID="{0992FCD9-063B-4C53-AB14-A7C2124ADC92}" presName="sp" presStyleCnt="0"/>
      <dgm:spPr/>
    </dgm:pt>
    <dgm:pt modelId="{FA3B5136-366D-445E-88E4-E80D07B49926}" type="pres">
      <dgm:prSet presAssocID="{7C7F1F97-7390-40CB-B172-0B9D2089686D}" presName="composite" presStyleCnt="0"/>
      <dgm:spPr/>
    </dgm:pt>
    <dgm:pt modelId="{6E4AFE24-128D-49BE-87A7-71A53D3393B1}" type="pres">
      <dgm:prSet presAssocID="{7C7F1F97-7390-40CB-B172-0B9D2089686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6A831D-359B-4C74-B12B-D2EA33F9924E}" type="pres">
      <dgm:prSet presAssocID="{7C7F1F97-7390-40CB-B172-0B9D2089686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3A1624-4201-4A71-8F4C-7B05AC966CB1}" srcId="{6E659B2E-7DB3-45CC-B3E9-58F8F6B0406B}" destId="{E1A0204B-9595-463F-BB52-91041B561C9A}" srcOrd="0" destOrd="0" parTransId="{9EE7B8C4-CC03-4C57-8E61-9D71170EE6A2}" sibTransId="{69AA2545-BEF2-4EDE-8967-2E565D23D463}"/>
    <dgm:cxn modelId="{BDEA99B1-69E1-49AF-A191-0E35608FD645}" type="presOf" srcId="{8D22F709-8601-4379-826F-CB775D8AE704}" destId="{089E9A58-01AA-4D05-958F-303C96F0BF5E}" srcOrd="0" destOrd="0" presId="urn:microsoft.com/office/officeart/2005/8/layout/chevron2"/>
    <dgm:cxn modelId="{5D1FC9FE-903A-49BF-B126-6959AC2641DD}" type="presOf" srcId="{7EF35A4E-F5DC-4C4D-8D9B-83B893165DAE}" destId="{511FB349-EFFF-48AB-BE5B-E8B0C3250315}" srcOrd="0" destOrd="0" presId="urn:microsoft.com/office/officeart/2005/8/layout/chevron2"/>
    <dgm:cxn modelId="{40B15AC0-1515-4B9D-9171-851A08C2B577}" type="presOf" srcId="{E1A0204B-9595-463F-BB52-91041B561C9A}" destId="{0F18E6B9-338F-4A6E-BA0F-5277C5CDBEEA}" srcOrd="0" destOrd="1" presId="urn:microsoft.com/office/officeart/2005/8/layout/chevron2"/>
    <dgm:cxn modelId="{65BC1FEF-10A6-4809-A96C-BA152DF30FC5}" srcId="{AC764881-8C48-4F69-BDBE-62B471CF4C20}" destId="{8D22F709-8601-4379-826F-CB775D8AE704}" srcOrd="0" destOrd="0" parTransId="{229567D3-62FD-4107-954D-EA811177ADD4}" sibTransId="{FA3ECB4C-442F-40F7-83D7-86812063756E}"/>
    <dgm:cxn modelId="{93AC50F6-0DFB-4A18-A728-77AD03D8DA70}" srcId="{7C7F1F97-7390-40CB-B172-0B9D2089686D}" destId="{0DC56C10-1EC6-4CAA-B274-EF39151C75A9}" srcOrd="0" destOrd="0" parTransId="{A08BD723-74A6-48D6-AE8C-A726CC10D858}" sibTransId="{E0F6A674-E802-41B8-92F6-C27A132A6EED}"/>
    <dgm:cxn modelId="{4E7A7DA1-FE5A-4AC7-9006-B26FA6AB11D4}" srcId="{83637CD5-124B-4F6A-81C9-73967D7F9B59}" destId="{7EF35A4E-F5DC-4C4D-8D9B-83B893165DAE}" srcOrd="0" destOrd="0" parTransId="{C1AE1986-0937-49E1-85AE-0B87BACA7DAB}" sibTransId="{53D4C929-A24E-4FEA-978F-C703DF7D0229}"/>
    <dgm:cxn modelId="{88772FEB-FE89-4065-8C72-55C40133424F}" srcId="{6E659B2E-7DB3-45CC-B3E9-58F8F6B0406B}" destId="{F7F940CE-448A-4033-A01B-BC2FC1DE2675}" srcOrd="1" destOrd="0" parTransId="{CCA17F7A-1322-418C-84F6-4AEF402627B8}" sibTransId="{58971DC4-968E-4C3F-8E17-212C15BE2793}"/>
    <dgm:cxn modelId="{70269EBE-3DC1-4582-B0D4-6D6FF56E16B3}" srcId="{AC764881-8C48-4F69-BDBE-62B471CF4C20}" destId="{83637CD5-124B-4F6A-81C9-73967D7F9B59}" srcOrd="1" destOrd="0" parTransId="{C7F807F2-9115-404C-B147-D625DD12DAAB}" sibTransId="{0992FCD9-063B-4C53-AB14-A7C2124ADC92}"/>
    <dgm:cxn modelId="{288DD1D0-6D3E-4AE1-97B6-3A5FFEC97A96}" srcId="{AC764881-8C48-4F69-BDBE-62B471CF4C20}" destId="{7C7F1F97-7390-40CB-B172-0B9D2089686D}" srcOrd="2" destOrd="0" parTransId="{7225D468-94C5-49E0-B60E-23CBAE4D993A}" sibTransId="{3374C104-160E-48CB-9487-9DB808ED4447}"/>
    <dgm:cxn modelId="{C73698FC-CD58-459D-8110-74A92D0EB0A2}" type="presOf" srcId="{83637CD5-124B-4F6A-81C9-73967D7F9B59}" destId="{140377B8-FBDD-42D7-A3D7-EAFCE53A8CA4}" srcOrd="0" destOrd="0" presId="urn:microsoft.com/office/officeart/2005/8/layout/chevron2"/>
    <dgm:cxn modelId="{E311AB4B-81BE-4C99-8269-6712A1255BA1}" type="presOf" srcId="{6E659B2E-7DB3-45CC-B3E9-58F8F6B0406B}" destId="{0F18E6B9-338F-4A6E-BA0F-5277C5CDBEEA}" srcOrd="0" destOrd="0" presId="urn:microsoft.com/office/officeart/2005/8/layout/chevron2"/>
    <dgm:cxn modelId="{185A7F26-1D16-49CE-B9FA-047313E9B630}" type="presOf" srcId="{0DC56C10-1EC6-4CAA-B274-EF39151C75A9}" destId="{C36A831D-359B-4C74-B12B-D2EA33F9924E}" srcOrd="0" destOrd="0" presId="urn:microsoft.com/office/officeart/2005/8/layout/chevron2"/>
    <dgm:cxn modelId="{869166D1-54A4-44FF-A260-4DA136EBB3E1}" type="presOf" srcId="{F7F940CE-448A-4033-A01B-BC2FC1DE2675}" destId="{0F18E6B9-338F-4A6E-BA0F-5277C5CDBEEA}" srcOrd="0" destOrd="2" presId="urn:microsoft.com/office/officeart/2005/8/layout/chevron2"/>
    <dgm:cxn modelId="{BFB6FCA5-771E-4C18-8D81-C733C03CE09E}" type="presOf" srcId="{AC764881-8C48-4F69-BDBE-62B471CF4C20}" destId="{B262AD84-5E4B-42B7-B79C-88B3ABEFD4D8}" srcOrd="0" destOrd="0" presId="urn:microsoft.com/office/officeart/2005/8/layout/chevron2"/>
    <dgm:cxn modelId="{E866C4C6-6311-4A5D-86F2-63949BD89932}" srcId="{8D22F709-8601-4379-826F-CB775D8AE704}" destId="{6E659B2E-7DB3-45CC-B3E9-58F8F6B0406B}" srcOrd="0" destOrd="0" parTransId="{31135544-1390-4DF1-9907-2FC0B6C3DA04}" sibTransId="{98B639DE-CC82-43CD-8B95-85F717598B57}"/>
    <dgm:cxn modelId="{F8662DDE-C96B-48DE-B09D-43FF13AE8740}" type="presOf" srcId="{7C7F1F97-7390-40CB-B172-0B9D2089686D}" destId="{6E4AFE24-128D-49BE-87A7-71A53D3393B1}" srcOrd="0" destOrd="0" presId="urn:microsoft.com/office/officeart/2005/8/layout/chevron2"/>
    <dgm:cxn modelId="{53079931-4232-41A9-BF76-A0861829E924}" type="presParOf" srcId="{B262AD84-5E4B-42B7-B79C-88B3ABEFD4D8}" destId="{AE4DA6B8-FA9F-4463-A8D1-DB8D32897481}" srcOrd="0" destOrd="0" presId="urn:microsoft.com/office/officeart/2005/8/layout/chevron2"/>
    <dgm:cxn modelId="{60EF030B-F271-45BC-B159-F1B4767CDF0A}" type="presParOf" srcId="{AE4DA6B8-FA9F-4463-A8D1-DB8D32897481}" destId="{089E9A58-01AA-4D05-958F-303C96F0BF5E}" srcOrd="0" destOrd="0" presId="urn:microsoft.com/office/officeart/2005/8/layout/chevron2"/>
    <dgm:cxn modelId="{65146DE4-34B8-4C43-8F04-E1BDE69756C2}" type="presParOf" srcId="{AE4DA6B8-FA9F-4463-A8D1-DB8D32897481}" destId="{0F18E6B9-338F-4A6E-BA0F-5277C5CDBEEA}" srcOrd="1" destOrd="0" presId="urn:microsoft.com/office/officeart/2005/8/layout/chevron2"/>
    <dgm:cxn modelId="{D42DED4E-9B9E-4A6F-AA8B-E1568608D8FF}" type="presParOf" srcId="{B262AD84-5E4B-42B7-B79C-88B3ABEFD4D8}" destId="{03CA1A24-6031-4181-8749-B65CD94A51E8}" srcOrd="1" destOrd="0" presId="urn:microsoft.com/office/officeart/2005/8/layout/chevron2"/>
    <dgm:cxn modelId="{1B13FEBD-33E8-4530-8587-3BF63AAA1008}" type="presParOf" srcId="{B262AD84-5E4B-42B7-B79C-88B3ABEFD4D8}" destId="{9485EFE4-4B77-42A6-9B66-4AAA122704E2}" srcOrd="2" destOrd="0" presId="urn:microsoft.com/office/officeart/2005/8/layout/chevron2"/>
    <dgm:cxn modelId="{8E66F799-F999-4E0F-AC99-61D70B9C4F46}" type="presParOf" srcId="{9485EFE4-4B77-42A6-9B66-4AAA122704E2}" destId="{140377B8-FBDD-42D7-A3D7-EAFCE53A8CA4}" srcOrd="0" destOrd="0" presId="urn:microsoft.com/office/officeart/2005/8/layout/chevron2"/>
    <dgm:cxn modelId="{D77E28D3-9F31-44F5-B587-811F038061FB}" type="presParOf" srcId="{9485EFE4-4B77-42A6-9B66-4AAA122704E2}" destId="{511FB349-EFFF-48AB-BE5B-E8B0C3250315}" srcOrd="1" destOrd="0" presId="urn:microsoft.com/office/officeart/2005/8/layout/chevron2"/>
    <dgm:cxn modelId="{70C0BE29-9FD0-405F-98A5-B531B07439D5}" type="presParOf" srcId="{B262AD84-5E4B-42B7-B79C-88B3ABEFD4D8}" destId="{97F94EFB-9221-4126-8967-D2AA91341FA5}" srcOrd="3" destOrd="0" presId="urn:microsoft.com/office/officeart/2005/8/layout/chevron2"/>
    <dgm:cxn modelId="{6F04CD5C-7B08-4806-9751-D96E2FD4E608}" type="presParOf" srcId="{B262AD84-5E4B-42B7-B79C-88B3ABEFD4D8}" destId="{FA3B5136-366D-445E-88E4-E80D07B49926}" srcOrd="4" destOrd="0" presId="urn:microsoft.com/office/officeart/2005/8/layout/chevron2"/>
    <dgm:cxn modelId="{C92F7847-51F2-467D-9307-DE7975B7FEB2}" type="presParOf" srcId="{FA3B5136-366D-445E-88E4-E80D07B49926}" destId="{6E4AFE24-128D-49BE-87A7-71A53D3393B1}" srcOrd="0" destOrd="0" presId="urn:microsoft.com/office/officeart/2005/8/layout/chevron2"/>
    <dgm:cxn modelId="{6698A7AA-48D1-4111-A48F-C67F5CBBAA29}" type="presParOf" srcId="{FA3B5136-366D-445E-88E4-E80D07B49926}" destId="{C36A831D-359B-4C74-B12B-D2EA33F9924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493AC89-5843-4401-966C-515BF25BCA86}" type="doc">
      <dgm:prSet loTypeId="urn:microsoft.com/office/officeart/2005/8/layout/list1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0C5B827-C5C6-4A9D-9052-1195CDB940D8}">
      <dgm:prSet phldrT="[Текст]"/>
      <dgm:spPr/>
      <dgm:t>
        <a:bodyPr/>
        <a:lstStyle/>
        <a:p>
          <a:pPr algn="ctr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Политика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«Просвещенного абсолютизма»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022568AB-8EEA-45E5-9382-C190AC30A6D2}" type="parTrans" cxnId="{5AAF94D4-85A9-4A38-A260-BBD6AA266AB3}">
      <dgm:prSet/>
      <dgm:spPr/>
      <dgm:t>
        <a:bodyPr/>
        <a:lstStyle/>
        <a:p>
          <a:endParaRPr lang="ru-RU"/>
        </a:p>
      </dgm:t>
    </dgm:pt>
    <dgm:pt modelId="{2A0AB529-4067-4424-AD2D-BE53F709999C}" type="sibTrans" cxnId="{5AAF94D4-85A9-4A38-A260-BBD6AA266AB3}">
      <dgm:prSet/>
      <dgm:spPr/>
      <dgm:t>
        <a:bodyPr/>
        <a:lstStyle/>
        <a:p>
          <a:endParaRPr lang="ru-RU"/>
        </a:p>
      </dgm:t>
    </dgm:pt>
    <dgm:pt modelId="{70BCA1F5-36E6-4AA8-A998-FF8E93606669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 1775 "Учреждение для управления губерний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A3C11A5-7254-4222-ADBB-7647C9AD00A1}" type="parTrans" cxnId="{046DCDB1-1F49-4691-8C0B-57D8755CDAB1}">
      <dgm:prSet/>
      <dgm:spPr/>
      <dgm:t>
        <a:bodyPr/>
        <a:lstStyle/>
        <a:p>
          <a:endParaRPr lang="ru-RU"/>
        </a:p>
      </dgm:t>
    </dgm:pt>
    <dgm:pt modelId="{7F06A942-0F8B-4486-86BF-3077F88115DC}" type="sibTrans" cxnId="{046DCDB1-1F49-4691-8C0B-57D8755CDAB1}">
      <dgm:prSet/>
      <dgm:spPr/>
      <dgm:t>
        <a:bodyPr/>
        <a:lstStyle/>
        <a:p>
          <a:endParaRPr lang="ru-RU"/>
        </a:p>
      </dgm:t>
    </dgm:pt>
    <dgm:pt modelId="{3D7EEF6F-C595-44D5-9467-14D46EAB1C3D}">
      <dgm:prSet phldrT="[Текст]" custT="1"/>
      <dgm:spPr/>
      <dgm:t>
        <a:bodyPr/>
        <a:lstStyle/>
        <a:p>
          <a:pPr algn="ctr"/>
          <a:r>
            <a: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 1785 Жалованная грамота дворянству" и "Жалованная грамота городам" 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87A2CF45-11A1-43A1-B7E9-6A773DFD95C1}" type="parTrans" cxnId="{4BCDA221-2553-4D78-8C31-DD248D274929}">
      <dgm:prSet/>
      <dgm:spPr/>
      <dgm:t>
        <a:bodyPr/>
        <a:lstStyle/>
        <a:p>
          <a:endParaRPr lang="ru-RU"/>
        </a:p>
      </dgm:t>
    </dgm:pt>
    <dgm:pt modelId="{2CCD0E7A-8D0C-4EF8-9969-385DE6F686D0}" type="sibTrans" cxnId="{4BCDA221-2553-4D78-8C31-DD248D274929}">
      <dgm:prSet/>
      <dgm:spPr/>
      <dgm:t>
        <a:bodyPr/>
        <a:lstStyle/>
        <a:p>
          <a:endParaRPr lang="ru-RU"/>
        </a:p>
      </dgm:t>
    </dgm:pt>
    <dgm:pt modelId="{F3EF567E-F66D-47F2-96AD-D0230941BE8E}">
      <dgm:prSet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«Наказ» и Комиссия 1767 - 1768 </a:t>
          </a:r>
          <a:r>
            <a:rPr lang="ru-RU" b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гг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91A2041-0C52-4DFC-A41D-47EA6D15855C}" type="parTrans" cxnId="{4B2F929A-EE34-4686-9891-5583FD44BF4B}">
      <dgm:prSet/>
      <dgm:spPr/>
      <dgm:t>
        <a:bodyPr/>
        <a:lstStyle/>
        <a:p>
          <a:endParaRPr lang="ru-RU"/>
        </a:p>
      </dgm:t>
    </dgm:pt>
    <dgm:pt modelId="{F7C3C38F-3444-4D30-950B-0AFDFC62C445}" type="sibTrans" cxnId="{4B2F929A-EE34-4686-9891-5583FD44BF4B}">
      <dgm:prSet/>
      <dgm:spPr/>
      <dgm:t>
        <a:bodyPr/>
        <a:lstStyle/>
        <a:p>
          <a:endParaRPr lang="ru-RU"/>
        </a:p>
      </dgm:t>
    </dgm:pt>
    <dgm:pt modelId="{1B43ED91-D7BD-4996-98C8-AFEF1403BE18}">
      <dgm:prSet custT="1"/>
      <dgm:spPr/>
      <dgm:t>
        <a:bodyPr/>
        <a:lstStyle/>
        <a:p>
          <a:r>
            <a:rPr lang="ru-RU" sz="2800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«Жалованная грамота дворянству» </a:t>
          </a:r>
          <a:endParaRPr lang="ru-RU" sz="2800" b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7CE4DB5-5BF3-4BD1-A74B-A3EF66ADAE05}" type="parTrans" cxnId="{1D75BA83-EFBB-4B36-AA63-1E49031BA7DE}">
      <dgm:prSet/>
      <dgm:spPr/>
      <dgm:t>
        <a:bodyPr/>
        <a:lstStyle/>
        <a:p>
          <a:endParaRPr lang="ru-RU"/>
        </a:p>
      </dgm:t>
    </dgm:pt>
    <dgm:pt modelId="{3C17B356-2A5B-4FCC-A2A8-13E3CBAA9D23}" type="sibTrans" cxnId="{1D75BA83-EFBB-4B36-AA63-1E49031BA7DE}">
      <dgm:prSet/>
      <dgm:spPr/>
      <dgm:t>
        <a:bodyPr/>
        <a:lstStyle/>
        <a:p>
          <a:endParaRPr lang="ru-RU"/>
        </a:p>
      </dgm:t>
    </dgm:pt>
    <dgm:pt modelId="{A3C74AB9-1C01-479E-9D00-B036B6967117}" type="pres">
      <dgm:prSet presAssocID="{B493AC89-5843-4401-966C-515BF25BCA8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6FC708-F049-47FD-9763-3CD264AF4C52}" type="pres">
      <dgm:prSet presAssocID="{40C5B827-C5C6-4A9D-9052-1195CDB940D8}" presName="parentLin" presStyleCnt="0"/>
      <dgm:spPr/>
    </dgm:pt>
    <dgm:pt modelId="{B52DF14C-695E-4501-B08F-26CA8392269E}" type="pres">
      <dgm:prSet presAssocID="{40C5B827-C5C6-4A9D-9052-1195CDB940D8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1BE9852E-FB42-4190-B6D2-0A80FBD3D3F2}" type="pres">
      <dgm:prSet presAssocID="{40C5B827-C5C6-4A9D-9052-1195CDB940D8}" presName="parentText" presStyleLbl="node1" presStyleIdx="0" presStyleCnt="5" custScaleX="127497" custLinFactNeighborX="7512" custLinFactNeighborY="2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699B5C-D033-48AB-B84A-75F6755DCA2E}" type="pres">
      <dgm:prSet presAssocID="{40C5B827-C5C6-4A9D-9052-1195CDB940D8}" presName="negativeSpace" presStyleCnt="0"/>
      <dgm:spPr/>
    </dgm:pt>
    <dgm:pt modelId="{76C6DDB9-8AE1-4DCA-9029-4E90FDDAE66F}" type="pres">
      <dgm:prSet presAssocID="{40C5B827-C5C6-4A9D-9052-1195CDB940D8}" presName="childText" presStyleLbl="conFgAcc1" presStyleIdx="0" presStyleCnt="5">
        <dgm:presLayoutVars>
          <dgm:bulletEnabled val="1"/>
        </dgm:presLayoutVars>
      </dgm:prSet>
      <dgm:spPr/>
    </dgm:pt>
    <dgm:pt modelId="{832154E1-4857-4E56-BBFC-223295483FC8}" type="pres">
      <dgm:prSet presAssocID="{2A0AB529-4067-4424-AD2D-BE53F709999C}" presName="spaceBetweenRectangles" presStyleCnt="0"/>
      <dgm:spPr/>
    </dgm:pt>
    <dgm:pt modelId="{59AD3987-C287-4F3F-A95A-168839F7B44A}" type="pres">
      <dgm:prSet presAssocID="{70BCA1F5-36E6-4AA8-A998-FF8E93606669}" presName="parentLin" presStyleCnt="0"/>
      <dgm:spPr/>
    </dgm:pt>
    <dgm:pt modelId="{768CEDC2-A2A5-47B8-96C1-B8E68B03A07D}" type="pres">
      <dgm:prSet presAssocID="{70BCA1F5-36E6-4AA8-A998-FF8E93606669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AAE1EEBF-6E12-4282-9777-4C24DF9ED444}" type="pres">
      <dgm:prSet presAssocID="{70BCA1F5-36E6-4AA8-A998-FF8E93606669}" presName="parentText" presStyleLbl="node1" presStyleIdx="1" presStyleCnt="5" custScaleX="128806" custLinFactNeighborX="-12182" custLinFactNeighborY="-44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160031-AF1A-4D56-8E2E-40E42A19ED62}" type="pres">
      <dgm:prSet presAssocID="{70BCA1F5-36E6-4AA8-A998-FF8E93606669}" presName="negativeSpace" presStyleCnt="0"/>
      <dgm:spPr/>
    </dgm:pt>
    <dgm:pt modelId="{4D2E1E2E-97E8-40CE-BEC3-FEFDEF1387FB}" type="pres">
      <dgm:prSet presAssocID="{70BCA1F5-36E6-4AA8-A998-FF8E93606669}" presName="childText" presStyleLbl="conFgAcc1" presStyleIdx="1" presStyleCnt="5">
        <dgm:presLayoutVars>
          <dgm:bulletEnabled val="1"/>
        </dgm:presLayoutVars>
      </dgm:prSet>
      <dgm:spPr/>
    </dgm:pt>
    <dgm:pt modelId="{BE7A4717-3F5B-41EF-B5FF-F6FC0628ABC3}" type="pres">
      <dgm:prSet presAssocID="{7F06A942-0F8B-4486-86BF-3077F88115DC}" presName="spaceBetweenRectangles" presStyleCnt="0"/>
      <dgm:spPr/>
    </dgm:pt>
    <dgm:pt modelId="{350B4E49-70C4-4650-AAC4-63DD60EEFF69}" type="pres">
      <dgm:prSet presAssocID="{3D7EEF6F-C595-44D5-9467-14D46EAB1C3D}" presName="parentLin" presStyleCnt="0"/>
      <dgm:spPr/>
    </dgm:pt>
    <dgm:pt modelId="{3EBC5A22-E213-4BBD-B982-9941C17F84DA}" type="pres">
      <dgm:prSet presAssocID="{3D7EEF6F-C595-44D5-9467-14D46EAB1C3D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92F955AC-C111-4CD5-B9E7-19CEDAFFD9E9}" type="pres">
      <dgm:prSet presAssocID="{3D7EEF6F-C595-44D5-9467-14D46EAB1C3D}" presName="parentText" presStyleLbl="node1" presStyleIdx="2" presStyleCnt="5" custScaleX="129965" custScaleY="1576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AAE9D7-613F-4981-8448-47209F121CB8}" type="pres">
      <dgm:prSet presAssocID="{3D7EEF6F-C595-44D5-9467-14D46EAB1C3D}" presName="negativeSpace" presStyleCnt="0"/>
      <dgm:spPr/>
    </dgm:pt>
    <dgm:pt modelId="{7CC72FE7-CA6B-49D8-987D-B3B8BE658AEA}" type="pres">
      <dgm:prSet presAssocID="{3D7EEF6F-C595-44D5-9467-14D46EAB1C3D}" presName="childText" presStyleLbl="conFgAcc1" presStyleIdx="2" presStyleCnt="5">
        <dgm:presLayoutVars>
          <dgm:bulletEnabled val="1"/>
        </dgm:presLayoutVars>
      </dgm:prSet>
      <dgm:spPr/>
    </dgm:pt>
    <dgm:pt modelId="{163FF196-4861-449A-9016-86C0AF849B04}" type="pres">
      <dgm:prSet presAssocID="{2CCD0E7A-8D0C-4EF8-9969-385DE6F686D0}" presName="spaceBetweenRectangles" presStyleCnt="0"/>
      <dgm:spPr/>
    </dgm:pt>
    <dgm:pt modelId="{86CEB887-0CAA-4504-B361-3C7249FCA501}" type="pres">
      <dgm:prSet presAssocID="{F3EF567E-F66D-47F2-96AD-D0230941BE8E}" presName="parentLin" presStyleCnt="0"/>
      <dgm:spPr/>
    </dgm:pt>
    <dgm:pt modelId="{D43C7F28-764A-4AA3-93D1-CDFEEBCD5FE1}" type="pres">
      <dgm:prSet presAssocID="{F3EF567E-F66D-47F2-96AD-D0230941BE8E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9F1B2C7D-532A-4FE6-AF95-58736279EF3E}" type="pres">
      <dgm:prSet presAssocID="{F3EF567E-F66D-47F2-96AD-D0230941BE8E}" presName="parentText" presStyleLbl="node1" presStyleIdx="3" presStyleCnt="5" custScaleX="129476" custLinFactNeighborX="4891" custLinFactNeighborY="-10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332227-D7A7-401C-AC1C-74F9311B8549}" type="pres">
      <dgm:prSet presAssocID="{F3EF567E-F66D-47F2-96AD-D0230941BE8E}" presName="negativeSpace" presStyleCnt="0"/>
      <dgm:spPr/>
    </dgm:pt>
    <dgm:pt modelId="{350DB5A4-A376-499E-9CA8-D516796D827E}" type="pres">
      <dgm:prSet presAssocID="{F3EF567E-F66D-47F2-96AD-D0230941BE8E}" presName="childText" presStyleLbl="conFgAcc1" presStyleIdx="3" presStyleCnt="5">
        <dgm:presLayoutVars>
          <dgm:bulletEnabled val="1"/>
        </dgm:presLayoutVars>
      </dgm:prSet>
      <dgm:spPr/>
    </dgm:pt>
    <dgm:pt modelId="{DD7300D6-B619-44C4-8C75-D1708E58A284}" type="pres">
      <dgm:prSet presAssocID="{F7C3C38F-3444-4D30-950B-0AFDFC62C445}" presName="spaceBetweenRectangles" presStyleCnt="0"/>
      <dgm:spPr/>
    </dgm:pt>
    <dgm:pt modelId="{303F2449-0A72-4A19-B534-089BF069F85E}" type="pres">
      <dgm:prSet presAssocID="{1B43ED91-D7BD-4996-98C8-AFEF1403BE18}" presName="parentLin" presStyleCnt="0"/>
      <dgm:spPr/>
    </dgm:pt>
    <dgm:pt modelId="{100CFD08-0275-47A4-BA77-DB8D08F2CC25}" type="pres">
      <dgm:prSet presAssocID="{1B43ED91-D7BD-4996-98C8-AFEF1403BE18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5FC716D1-4475-495F-B50F-73C299C43A22}" type="pres">
      <dgm:prSet presAssocID="{1B43ED91-D7BD-4996-98C8-AFEF1403BE18}" presName="parentText" presStyleLbl="node1" presStyleIdx="4" presStyleCnt="5" custScaleX="1299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3A6FE9-60DD-454F-AD6B-2BE760109F31}" type="pres">
      <dgm:prSet presAssocID="{1B43ED91-D7BD-4996-98C8-AFEF1403BE18}" presName="negativeSpace" presStyleCnt="0"/>
      <dgm:spPr/>
    </dgm:pt>
    <dgm:pt modelId="{7707C5BB-F929-4730-AA53-2233E11BFB58}" type="pres">
      <dgm:prSet presAssocID="{1B43ED91-D7BD-4996-98C8-AFEF1403BE18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8C2A8F55-C075-4A84-9514-EAE1C1A7AD7B}" type="presOf" srcId="{1B43ED91-D7BD-4996-98C8-AFEF1403BE18}" destId="{5FC716D1-4475-495F-B50F-73C299C43A22}" srcOrd="1" destOrd="0" presId="urn:microsoft.com/office/officeart/2005/8/layout/list1"/>
    <dgm:cxn modelId="{8C69E9BB-072B-43E6-9477-A6DAD6442492}" type="presOf" srcId="{3D7EEF6F-C595-44D5-9467-14D46EAB1C3D}" destId="{3EBC5A22-E213-4BBD-B982-9941C17F84DA}" srcOrd="0" destOrd="0" presId="urn:microsoft.com/office/officeart/2005/8/layout/list1"/>
    <dgm:cxn modelId="{A537E8D0-E277-4A5B-8298-43AE9C0D7483}" type="presOf" srcId="{40C5B827-C5C6-4A9D-9052-1195CDB940D8}" destId="{B52DF14C-695E-4501-B08F-26CA8392269E}" srcOrd="0" destOrd="0" presId="urn:microsoft.com/office/officeart/2005/8/layout/list1"/>
    <dgm:cxn modelId="{5AAF94D4-85A9-4A38-A260-BBD6AA266AB3}" srcId="{B493AC89-5843-4401-966C-515BF25BCA86}" destId="{40C5B827-C5C6-4A9D-9052-1195CDB940D8}" srcOrd="0" destOrd="0" parTransId="{022568AB-8EEA-45E5-9382-C190AC30A6D2}" sibTransId="{2A0AB529-4067-4424-AD2D-BE53F709999C}"/>
    <dgm:cxn modelId="{1D75BA83-EFBB-4B36-AA63-1E49031BA7DE}" srcId="{B493AC89-5843-4401-966C-515BF25BCA86}" destId="{1B43ED91-D7BD-4996-98C8-AFEF1403BE18}" srcOrd="4" destOrd="0" parTransId="{F7CE4DB5-5BF3-4BD1-A74B-A3EF66ADAE05}" sibTransId="{3C17B356-2A5B-4FCC-A2A8-13E3CBAA9D23}"/>
    <dgm:cxn modelId="{4B2F929A-EE34-4686-9891-5583FD44BF4B}" srcId="{B493AC89-5843-4401-966C-515BF25BCA86}" destId="{F3EF567E-F66D-47F2-96AD-D0230941BE8E}" srcOrd="3" destOrd="0" parTransId="{991A2041-0C52-4DFC-A41D-47EA6D15855C}" sibTransId="{F7C3C38F-3444-4D30-950B-0AFDFC62C445}"/>
    <dgm:cxn modelId="{8AB58F30-5EDC-4726-BA28-3672207A0CC7}" type="presOf" srcId="{F3EF567E-F66D-47F2-96AD-D0230941BE8E}" destId="{D43C7F28-764A-4AA3-93D1-CDFEEBCD5FE1}" srcOrd="0" destOrd="0" presId="urn:microsoft.com/office/officeart/2005/8/layout/list1"/>
    <dgm:cxn modelId="{C7D8AE15-BF9D-4EFE-BC56-F866EAFA4D1A}" type="presOf" srcId="{40C5B827-C5C6-4A9D-9052-1195CDB940D8}" destId="{1BE9852E-FB42-4190-B6D2-0A80FBD3D3F2}" srcOrd="1" destOrd="0" presId="urn:microsoft.com/office/officeart/2005/8/layout/list1"/>
    <dgm:cxn modelId="{3934EFD1-C829-49C2-9F5B-E3D95C01C54A}" type="presOf" srcId="{3D7EEF6F-C595-44D5-9467-14D46EAB1C3D}" destId="{92F955AC-C111-4CD5-B9E7-19CEDAFFD9E9}" srcOrd="1" destOrd="0" presId="urn:microsoft.com/office/officeart/2005/8/layout/list1"/>
    <dgm:cxn modelId="{CE424257-1BDD-493C-8524-AF64500A6AD8}" type="presOf" srcId="{F3EF567E-F66D-47F2-96AD-D0230941BE8E}" destId="{9F1B2C7D-532A-4FE6-AF95-58736279EF3E}" srcOrd="1" destOrd="0" presId="urn:microsoft.com/office/officeart/2005/8/layout/list1"/>
    <dgm:cxn modelId="{4BCDA221-2553-4D78-8C31-DD248D274929}" srcId="{B493AC89-5843-4401-966C-515BF25BCA86}" destId="{3D7EEF6F-C595-44D5-9467-14D46EAB1C3D}" srcOrd="2" destOrd="0" parTransId="{87A2CF45-11A1-43A1-B7E9-6A773DFD95C1}" sibTransId="{2CCD0E7A-8D0C-4EF8-9969-385DE6F686D0}"/>
    <dgm:cxn modelId="{CA4742E4-CAC4-4732-81F1-34E2FE3D73D9}" type="presOf" srcId="{70BCA1F5-36E6-4AA8-A998-FF8E93606669}" destId="{AAE1EEBF-6E12-4282-9777-4C24DF9ED444}" srcOrd="1" destOrd="0" presId="urn:microsoft.com/office/officeart/2005/8/layout/list1"/>
    <dgm:cxn modelId="{EDE64778-4C77-4A54-9146-645C0D074BCA}" type="presOf" srcId="{1B43ED91-D7BD-4996-98C8-AFEF1403BE18}" destId="{100CFD08-0275-47A4-BA77-DB8D08F2CC25}" srcOrd="0" destOrd="0" presId="urn:microsoft.com/office/officeart/2005/8/layout/list1"/>
    <dgm:cxn modelId="{046DCDB1-1F49-4691-8C0B-57D8755CDAB1}" srcId="{B493AC89-5843-4401-966C-515BF25BCA86}" destId="{70BCA1F5-36E6-4AA8-A998-FF8E93606669}" srcOrd="1" destOrd="0" parTransId="{4A3C11A5-7254-4222-ADBB-7647C9AD00A1}" sibTransId="{7F06A942-0F8B-4486-86BF-3077F88115DC}"/>
    <dgm:cxn modelId="{BD959443-4232-458F-91F9-D725B4DFB8DA}" type="presOf" srcId="{70BCA1F5-36E6-4AA8-A998-FF8E93606669}" destId="{768CEDC2-A2A5-47B8-96C1-B8E68B03A07D}" srcOrd="0" destOrd="0" presId="urn:microsoft.com/office/officeart/2005/8/layout/list1"/>
    <dgm:cxn modelId="{0727DECC-A435-4C82-A728-390502CFDD10}" type="presOf" srcId="{B493AC89-5843-4401-966C-515BF25BCA86}" destId="{A3C74AB9-1C01-479E-9D00-B036B6967117}" srcOrd="0" destOrd="0" presId="urn:microsoft.com/office/officeart/2005/8/layout/list1"/>
    <dgm:cxn modelId="{0629C764-E4A0-46F4-B35F-4E59AAAC33F9}" type="presParOf" srcId="{A3C74AB9-1C01-479E-9D00-B036B6967117}" destId="{496FC708-F049-47FD-9763-3CD264AF4C52}" srcOrd="0" destOrd="0" presId="urn:microsoft.com/office/officeart/2005/8/layout/list1"/>
    <dgm:cxn modelId="{42D524B5-08F9-42D0-8C68-080514A0F28F}" type="presParOf" srcId="{496FC708-F049-47FD-9763-3CD264AF4C52}" destId="{B52DF14C-695E-4501-B08F-26CA8392269E}" srcOrd="0" destOrd="0" presId="urn:microsoft.com/office/officeart/2005/8/layout/list1"/>
    <dgm:cxn modelId="{4700FEAC-605C-43F0-9DB2-C5FE105161D0}" type="presParOf" srcId="{496FC708-F049-47FD-9763-3CD264AF4C52}" destId="{1BE9852E-FB42-4190-B6D2-0A80FBD3D3F2}" srcOrd="1" destOrd="0" presId="urn:microsoft.com/office/officeart/2005/8/layout/list1"/>
    <dgm:cxn modelId="{B82E13FE-5849-40FE-BACB-EF86CAF85C92}" type="presParOf" srcId="{A3C74AB9-1C01-479E-9D00-B036B6967117}" destId="{6C699B5C-D033-48AB-B84A-75F6755DCA2E}" srcOrd="1" destOrd="0" presId="urn:microsoft.com/office/officeart/2005/8/layout/list1"/>
    <dgm:cxn modelId="{76A0BC01-4D8E-4C9C-AC3C-346338291435}" type="presParOf" srcId="{A3C74AB9-1C01-479E-9D00-B036B6967117}" destId="{76C6DDB9-8AE1-4DCA-9029-4E90FDDAE66F}" srcOrd="2" destOrd="0" presId="urn:microsoft.com/office/officeart/2005/8/layout/list1"/>
    <dgm:cxn modelId="{C3AAFAF8-4A21-4DA9-9847-3CE8D0AA7FE2}" type="presParOf" srcId="{A3C74AB9-1C01-479E-9D00-B036B6967117}" destId="{832154E1-4857-4E56-BBFC-223295483FC8}" srcOrd="3" destOrd="0" presId="urn:microsoft.com/office/officeart/2005/8/layout/list1"/>
    <dgm:cxn modelId="{B256E115-6E5C-4321-8C10-928E1D56826D}" type="presParOf" srcId="{A3C74AB9-1C01-479E-9D00-B036B6967117}" destId="{59AD3987-C287-4F3F-A95A-168839F7B44A}" srcOrd="4" destOrd="0" presId="urn:microsoft.com/office/officeart/2005/8/layout/list1"/>
    <dgm:cxn modelId="{8100FB75-3A02-4122-A70E-87375A3CC50A}" type="presParOf" srcId="{59AD3987-C287-4F3F-A95A-168839F7B44A}" destId="{768CEDC2-A2A5-47B8-96C1-B8E68B03A07D}" srcOrd="0" destOrd="0" presId="urn:microsoft.com/office/officeart/2005/8/layout/list1"/>
    <dgm:cxn modelId="{1DEA5F60-D5EF-4C94-AB3E-5AF5C6B6E1A3}" type="presParOf" srcId="{59AD3987-C287-4F3F-A95A-168839F7B44A}" destId="{AAE1EEBF-6E12-4282-9777-4C24DF9ED444}" srcOrd="1" destOrd="0" presId="urn:microsoft.com/office/officeart/2005/8/layout/list1"/>
    <dgm:cxn modelId="{8EBAE1EC-5890-48B0-A9F6-CD5AA4794F5F}" type="presParOf" srcId="{A3C74AB9-1C01-479E-9D00-B036B6967117}" destId="{D0160031-AF1A-4D56-8E2E-40E42A19ED62}" srcOrd="5" destOrd="0" presId="urn:microsoft.com/office/officeart/2005/8/layout/list1"/>
    <dgm:cxn modelId="{75041D5E-1409-4D8C-91B0-84CDB8492CDE}" type="presParOf" srcId="{A3C74AB9-1C01-479E-9D00-B036B6967117}" destId="{4D2E1E2E-97E8-40CE-BEC3-FEFDEF1387FB}" srcOrd="6" destOrd="0" presId="urn:microsoft.com/office/officeart/2005/8/layout/list1"/>
    <dgm:cxn modelId="{EDB284D0-5107-419A-8F60-D1938AAC83EF}" type="presParOf" srcId="{A3C74AB9-1C01-479E-9D00-B036B6967117}" destId="{BE7A4717-3F5B-41EF-B5FF-F6FC0628ABC3}" srcOrd="7" destOrd="0" presId="urn:microsoft.com/office/officeart/2005/8/layout/list1"/>
    <dgm:cxn modelId="{EEDE4AAC-A372-403D-8B29-7BB3DD0B768C}" type="presParOf" srcId="{A3C74AB9-1C01-479E-9D00-B036B6967117}" destId="{350B4E49-70C4-4650-AAC4-63DD60EEFF69}" srcOrd="8" destOrd="0" presId="urn:microsoft.com/office/officeart/2005/8/layout/list1"/>
    <dgm:cxn modelId="{3745E9BE-1086-4FAA-9BA9-25196C7B7A21}" type="presParOf" srcId="{350B4E49-70C4-4650-AAC4-63DD60EEFF69}" destId="{3EBC5A22-E213-4BBD-B982-9941C17F84DA}" srcOrd="0" destOrd="0" presId="urn:microsoft.com/office/officeart/2005/8/layout/list1"/>
    <dgm:cxn modelId="{5065A366-A17A-4AAD-B2B4-CA574D20CC24}" type="presParOf" srcId="{350B4E49-70C4-4650-AAC4-63DD60EEFF69}" destId="{92F955AC-C111-4CD5-B9E7-19CEDAFFD9E9}" srcOrd="1" destOrd="0" presId="urn:microsoft.com/office/officeart/2005/8/layout/list1"/>
    <dgm:cxn modelId="{E3C4E2E5-413A-4A40-8B1B-D8D74F197E43}" type="presParOf" srcId="{A3C74AB9-1C01-479E-9D00-B036B6967117}" destId="{EBAAE9D7-613F-4981-8448-47209F121CB8}" srcOrd="9" destOrd="0" presId="urn:microsoft.com/office/officeart/2005/8/layout/list1"/>
    <dgm:cxn modelId="{CF1FD0EC-4885-4931-99BE-66D35FFEC9D9}" type="presParOf" srcId="{A3C74AB9-1C01-479E-9D00-B036B6967117}" destId="{7CC72FE7-CA6B-49D8-987D-B3B8BE658AEA}" srcOrd="10" destOrd="0" presId="urn:microsoft.com/office/officeart/2005/8/layout/list1"/>
    <dgm:cxn modelId="{76459BD3-4F95-43CA-954E-79025D4D5BAE}" type="presParOf" srcId="{A3C74AB9-1C01-479E-9D00-B036B6967117}" destId="{163FF196-4861-449A-9016-86C0AF849B04}" srcOrd="11" destOrd="0" presId="urn:microsoft.com/office/officeart/2005/8/layout/list1"/>
    <dgm:cxn modelId="{C5239A50-D7DE-46E4-B8FE-B652BEFF47E2}" type="presParOf" srcId="{A3C74AB9-1C01-479E-9D00-B036B6967117}" destId="{86CEB887-0CAA-4504-B361-3C7249FCA501}" srcOrd="12" destOrd="0" presId="urn:microsoft.com/office/officeart/2005/8/layout/list1"/>
    <dgm:cxn modelId="{F8E595AD-B548-4AB8-9EF3-D8FE97E993F1}" type="presParOf" srcId="{86CEB887-0CAA-4504-B361-3C7249FCA501}" destId="{D43C7F28-764A-4AA3-93D1-CDFEEBCD5FE1}" srcOrd="0" destOrd="0" presId="urn:microsoft.com/office/officeart/2005/8/layout/list1"/>
    <dgm:cxn modelId="{A16EA008-01AC-448F-B067-30BA3F5DC39F}" type="presParOf" srcId="{86CEB887-0CAA-4504-B361-3C7249FCA501}" destId="{9F1B2C7D-532A-4FE6-AF95-58736279EF3E}" srcOrd="1" destOrd="0" presId="urn:microsoft.com/office/officeart/2005/8/layout/list1"/>
    <dgm:cxn modelId="{70727E83-135A-411D-A61F-6CD6283A04AE}" type="presParOf" srcId="{A3C74AB9-1C01-479E-9D00-B036B6967117}" destId="{22332227-D7A7-401C-AC1C-74F9311B8549}" srcOrd="13" destOrd="0" presId="urn:microsoft.com/office/officeart/2005/8/layout/list1"/>
    <dgm:cxn modelId="{C80972E4-FB2E-4F69-9764-97A4CAFABCA7}" type="presParOf" srcId="{A3C74AB9-1C01-479E-9D00-B036B6967117}" destId="{350DB5A4-A376-499E-9CA8-D516796D827E}" srcOrd="14" destOrd="0" presId="urn:microsoft.com/office/officeart/2005/8/layout/list1"/>
    <dgm:cxn modelId="{E6876F9B-B5D4-4B22-9834-44E44E442F69}" type="presParOf" srcId="{A3C74AB9-1C01-479E-9D00-B036B6967117}" destId="{DD7300D6-B619-44C4-8C75-D1708E58A284}" srcOrd="15" destOrd="0" presId="urn:microsoft.com/office/officeart/2005/8/layout/list1"/>
    <dgm:cxn modelId="{7207813F-66A2-430F-98CF-3E0F7FC0D459}" type="presParOf" srcId="{A3C74AB9-1C01-479E-9D00-B036B6967117}" destId="{303F2449-0A72-4A19-B534-089BF069F85E}" srcOrd="16" destOrd="0" presId="urn:microsoft.com/office/officeart/2005/8/layout/list1"/>
    <dgm:cxn modelId="{4D68258B-5F05-4920-B9E3-CB002CE24D81}" type="presParOf" srcId="{303F2449-0A72-4A19-B534-089BF069F85E}" destId="{100CFD08-0275-47A4-BA77-DB8D08F2CC25}" srcOrd="0" destOrd="0" presId="urn:microsoft.com/office/officeart/2005/8/layout/list1"/>
    <dgm:cxn modelId="{BD486675-073D-4136-96C1-F6FA50B4AA86}" type="presParOf" srcId="{303F2449-0A72-4A19-B534-089BF069F85E}" destId="{5FC716D1-4475-495F-B50F-73C299C43A22}" srcOrd="1" destOrd="0" presId="urn:microsoft.com/office/officeart/2005/8/layout/list1"/>
    <dgm:cxn modelId="{5694CD7E-31DD-480F-98E4-C6D391D2BEAC}" type="presParOf" srcId="{A3C74AB9-1C01-479E-9D00-B036B6967117}" destId="{E83A6FE9-60DD-454F-AD6B-2BE760109F31}" srcOrd="17" destOrd="0" presId="urn:microsoft.com/office/officeart/2005/8/layout/list1"/>
    <dgm:cxn modelId="{1ABA5A2C-785B-4E57-A10B-83C01693CAC2}" type="presParOf" srcId="{A3C74AB9-1C01-479E-9D00-B036B6967117}" destId="{7707C5BB-F929-4730-AA53-2233E11BFB5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370F7B-9D01-44DD-8275-4E2C27CFC04A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 rot="5400000">
        <a:off x="-245635" y="246082"/>
        <a:ext cx="1637567" cy="1146297"/>
      </dsp:txXfrm>
    </dsp:sp>
    <dsp:sp modelId="{8A1644DB-A1FE-4691-89BB-CC03C5F0342A}">
      <dsp:nvSpPr>
        <dsp:cNvPr id="0" name=""/>
        <dsp:cNvSpPr/>
      </dsp:nvSpPr>
      <dsp:spPr>
        <a:xfrm rot="5400000">
          <a:off x="4099922" y="-2908832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 </a:t>
          </a:r>
          <a:r>
            <a:rPr lang="ru-RU" sz="3200" b="0" kern="1200" dirty="0" smtClean="0">
              <a:latin typeface="Times New Roman" pitchFamily="18" charset="0"/>
              <a:cs typeface="Times New Roman" pitchFamily="18" charset="0"/>
            </a:rPr>
            <a:t>Ввела систему налогов</a:t>
          </a:r>
          <a:endParaRPr lang="ru-RU" sz="3200" b="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099922" y="-2908832"/>
        <a:ext cx="1064418" cy="7083302"/>
      </dsp:txXfrm>
    </dsp:sp>
    <dsp:sp modelId="{32A4ED8B-8C37-4014-9879-F39D6C276140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 rot="5400000">
        <a:off x="-245635" y="1689832"/>
        <a:ext cx="1637567" cy="1146297"/>
      </dsp:txXfrm>
    </dsp:sp>
    <dsp:sp modelId="{DA69740A-1FE6-496E-B598-DA939CCFF651}">
      <dsp:nvSpPr>
        <dsp:cNvPr id="0" name=""/>
        <dsp:cNvSpPr/>
      </dsp:nvSpPr>
      <dsp:spPr>
        <a:xfrm rot="5400000">
          <a:off x="4155739" y="-156524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Установила систему «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/>
            </a:rPr>
            <a:t>погостов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» — центров торговли и обмена, в которых более упорядоченно происходил сбор податей; затем по погостам стали строить храмы. 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155739" y="-1565244"/>
        <a:ext cx="1064418" cy="7083302"/>
      </dsp:txXfrm>
    </dsp:sp>
    <dsp:sp modelId="{C96BC499-8405-493A-BBB0-B62F98D25725}">
      <dsp:nvSpPr>
        <dsp:cNvPr id="0" name=""/>
        <dsp:cNvSpPr/>
      </dsp:nvSpPr>
      <dsp:spPr>
        <a:xfrm rot="5400000">
          <a:off x="-163285" y="3134030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63285" y="3134030"/>
        <a:ext cx="1637567" cy="1146297"/>
      </dsp:txXfrm>
    </dsp:sp>
    <dsp:sp modelId="{546C8508-42C1-4ED8-B4E4-B420DE4C7CFC}">
      <dsp:nvSpPr>
        <dsp:cNvPr id="0" name=""/>
        <dsp:cNvSpPr/>
      </dsp:nvSpPr>
      <dsp:spPr>
        <a:xfrm rot="5400000">
          <a:off x="4155739" y="-107859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Положила начало каменному         градостроительству на Руси 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155739" y="-107859"/>
        <a:ext cx="1064418" cy="708330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9C2F339-1EF1-4F4E-BE5E-C6E313C677CC}">
      <dsp:nvSpPr>
        <dsp:cNvPr id="0" name=""/>
        <dsp:cNvSpPr/>
      </dsp:nvSpPr>
      <dsp:spPr>
        <a:xfrm rot="5400000">
          <a:off x="-343425" y="558840"/>
          <a:ext cx="2289500" cy="16026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300" kern="1200"/>
        </a:p>
      </dsp:txBody>
      <dsp:txXfrm rot="5400000">
        <a:off x="-343425" y="558840"/>
        <a:ext cx="2289500" cy="1602650"/>
      </dsp:txXfrm>
    </dsp:sp>
    <dsp:sp modelId="{135BD408-5FDB-427B-8663-5DE996D165EB}">
      <dsp:nvSpPr>
        <dsp:cNvPr id="0" name=""/>
        <dsp:cNvSpPr/>
      </dsp:nvSpPr>
      <dsp:spPr>
        <a:xfrm rot="5400000">
          <a:off x="3906926" y="-2314609"/>
          <a:ext cx="1913957" cy="66269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В 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 action="ppaction://hlinkfile" tooltip="945"/>
            </a:rPr>
            <a:t>945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Ольга установила размеры «полюдья» — податей в пользу Киева, сроки и периодичность их уплаты — «оброки» и «уставы».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906926" y="-2314609"/>
        <a:ext cx="1913957" cy="6626949"/>
      </dsp:txXfrm>
    </dsp:sp>
    <dsp:sp modelId="{0DB4AF49-03C9-439D-9DE8-E27235D0AFF7}">
      <dsp:nvSpPr>
        <dsp:cNvPr id="0" name=""/>
        <dsp:cNvSpPr/>
      </dsp:nvSpPr>
      <dsp:spPr>
        <a:xfrm rot="5400000">
          <a:off x="-343425" y="2577362"/>
          <a:ext cx="2289500" cy="16026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300" kern="1200"/>
        </a:p>
      </dsp:txBody>
      <dsp:txXfrm rot="5400000">
        <a:off x="-343425" y="2577362"/>
        <a:ext cx="2289500" cy="1602650"/>
      </dsp:txXfrm>
    </dsp:sp>
    <dsp:sp modelId="{CDF73BB8-F071-4A83-8664-3EDFF56547F9}">
      <dsp:nvSpPr>
        <dsp:cNvPr id="0" name=""/>
        <dsp:cNvSpPr/>
      </dsp:nvSpPr>
      <dsp:spPr>
        <a:xfrm rot="5400000">
          <a:off x="4172037" y="-335449"/>
          <a:ext cx="1488175" cy="66269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Подвластные Киеву земли оказались поделены на административные единицы, в каждой из которых был поставлен княжеский администратор — 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тиуин</a:t>
          </a:r>
          <a:endParaRPr lang="ru-RU" sz="2400" kern="1200" dirty="0"/>
        </a:p>
      </dsp:txBody>
      <dsp:txXfrm rot="5400000">
        <a:off x="4172037" y="-335449"/>
        <a:ext cx="1488175" cy="662694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9E9A58-01AA-4D05-958F-303C96F0BF5E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 dirty="0"/>
        </a:p>
      </dsp:txBody>
      <dsp:txXfrm rot="5400000">
        <a:off x="-245635" y="246082"/>
        <a:ext cx="1637567" cy="1146297"/>
      </dsp:txXfrm>
    </dsp:sp>
    <dsp:sp modelId="{0F18E6B9-338F-4A6E-BA0F-5277C5CDBEEA}">
      <dsp:nvSpPr>
        <dsp:cNvPr id="0" name=""/>
        <dsp:cNvSpPr/>
      </dsp:nvSpPr>
      <dsp:spPr>
        <a:xfrm rot="5400000">
          <a:off x="4155739" y="-30089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b="1" kern="1200" dirty="0" smtClean="0">
              <a:latin typeface="Times New Roman" pitchFamily="18" charset="0"/>
              <a:cs typeface="Times New Roman" pitchFamily="18" charset="0"/>
            </a:rPr>
            <a:t>Была отменена  смертная казнь</a:t>
          </a:r>
          <a:endParaRPr lang="ru-RU" sz="30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155739" y="-3008994"/>
        <a:ext cx="1064418" cy="7083302"/>
      </dsp:txXfrm>
    </dsp:sp>
    <dsp:sp modelId="{140377B8-FBDD-42D7-A3D7-EAFCE53A8CA4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 rot="5400000">
        <a:off x="-245635" y="1689832"/>
        <a:ext cx="1637567" cy="1146297"/>
      </dsp:txXfrm>
    </dsp:sp>
    <dsp:sp modelId="{511FB349-EFFF-48AB-BE5B-E8B0C3250315}">
      <dsp:nvSpPr>
        <dsp:cNvPr id="0" name=""/>
        <dsp:cNvSpPr/>
      </dsp:nvSpPr>
      <dsp:spPr>
        <a:xfrm rot="5400000">
          <a:off x="4155739" y="-1540677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b="1" kern="1200" dirty="0" smtClean="0">
              <a:latin typeface="Times New Roman" pitchFamily="18" charset="0"/>
              <a:cs typeface="Times New Roman" pitchFamily="18" charset="0"/>
            </a:rPr>
            <a:t>Происходит оживление торговли.</a:t>
          </a:r>
          <a:endParaRPr lang="ru-RU" sz="30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155739" y="-1540677"/>
        <a:ext cx="1064418" cy="7083302"/>
      </dsp:txXfrm>
    </dsp:sp>
    <dsp:sp modelId="{6E4AFE24-128D-49BE-87A7-71A53D3393B1}">
      <dsp:nvSpPr>
        <dsp:cNvPr id="0" name=""/>
        <dsp:cNvSpPr/>
      </dsp:nvSpPr>
      <dsp:spPr>
        <a:xfrm rot="5400000">
          <a:off x="-245635" y="31335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 rot="5400000">
        <a:off x="-245635" y="3133582"/>
        <a:ext cx="1637567" cy="1146297"/>
      </dsp:txXfrm>
    </dsp:sp>
    <dsp:sp modelId="{C36A831D-359B-4C74-B12B-D2EA33F9924E}">
      <dsp:nvSpPr>
        <dsp:cNvPr id="0" name=""/>
        <dsp:cNvSpPr/>
      </dsp:nvSpPr>
      <dsp:spPr>
        <a:xfrm rot="5400000">
          <a:off x="4155739" y="-1214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b="1" kern="1200" dirty="0" smtClean="0">
              <a:latin typeface="Times New Roman" pitchFamily="18" charset="0"/>
              <a:cs typeface="Times New Roman" pitchFamily="18" charset="0"/>
            </a:rPr>
            <a:t>В 1754 г. были отменены внутренние таможенные пошлины - мыты. </a:t>
          </a:r>
          <a:endParaRPr lang="ru-RU" sz="30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155739" y="-121494"/>
        <a:ext cx="1064418" cy="708330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9E9A58-01AA-4D05-958F-303C96F0BF5E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 dirty="0"/>
        </a:p>
      </dsp:txBody>
      <dsp:txXfrm rot="5400000">
        <a:off x="-245635" y="246082"/>
        <a:ext cx="1637567" cy="1146297"/>
      </dsp:txXfrm>
    </dsp:sp>
    <dsp:sp modelId="{0F18E6B9-338F-4A6E-BA0F-5277C5CDBEEA}">
      <dsp:nvSpPr>
        <dsp:cNvPr id="0" name=""/>
        <dsp:cNvSpPr/>
      </dsp:nvSpPr>
      <dsp:spPr>
        <a:xfrm rot="5400000">
          <a:off x="4155739" y="-30089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Учреждался банк для купечества</a:t>
          </a:r>
          <a:r>
            <a:rPr lang="ru-RU" sz="2400" kern="1200" dirty="0" smtClean="0">
              <a:latin typeface="Arno Pro Smbd" pitchFamily="18" charset="0"/>
            </a:rPr>
            <a:t>.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155739" y="-3008994"/>
        <a:ext cx="1064418" cy="7083302"/>
      </dsp:txXfrm>
    </dsp:sp>
    <dsp:sp modelId="{140377B8-FBDD-42D7-A3D7-EAFCE53A8CA4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 dirty="0"/>
        </a:p>
      </dsp:txBody>
      <dsp:txXfrm rot="5400000">
        <a:off x="-245635" y="1689832"/>
        <a:ext cx="1637567" cy="1146297"/>
      </dsp:txXfrm>
    </dsp:sp>
    <dsp:sp modelId="{511FB349-EFFF-48AB-BE5B-E8B0C3250315}">
      <dsp:nvSpPr>
        <dsp:cNvPr id="0" name=""/>
        <dsp:cNvSpPr/>
      </dsp:nvSpPr>
      <dsp:spPr>
        <a:xfrm rot="5400000">
          <a:off x="4155739" y="-1540677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Таможенный тариф 1757 г. установил высокие пошлины на ввозимые заграничные товары</a:t>
          </a:r>
          <a:r>
            <a:rPr lang="ru-RU" sz="2400" kern="1200" dirty="0" smtClean="0">
              <a:latin typeface="Arno Pro Smbd" pitchFamily="18" charset="0"/>
            </a:rPr>
            <a:t>. 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155739" y="-1540677"/>
        <a:ext cx="1064418" cy="7083302"/>
      </dsp:txXfrm>
    </dsp:sp>
    <dsp:sp modelId="{6E4AFE24-128D-49BE-87A7-71A53D3393B1}">
      <dsp:nvSpPr>
        <dsp:cNvPr id="0" name=""/>
        <dsp:cNvSpPr/>
      </dsp:nvSpPr>
      <dsp:spPr>
        <a:xfrm rot="5400000">
          <a:off x="-245635" y="31335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 dirty="0"/>
        </a:p>
      </dsp:txBody>
      <dsp:txXfrm rot="5400000">
        <a:off x="-245635" y="3133582"/>
        <a:ext cx="1637567" cy="1146297"/>
      </dsp:txXfrm>
    </dsp:sp>
    <dsp:sp modelId="{C36A831D-359B-4C74-B12B-D2EA33F9924E}">
      <dsp:nvSpPr>
        <dsp:cNvPr id="0" name=""/>
        <dsp:cNvSpPr/>
      </dsp:nvSpPr>
      <dsp:spPr>
        <a:xfrm rot="5400000">
          <a:off x="4155739" y="-1214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Появились фабрики по </a:t>
          </a:r>
          <a:r>
            <a:rPr lang="ru-RU" sz="2400" b="1" kern="1200" dirty="0" err="1" smtClean="0">
              <a:latin typeface="Times New Roman" pitchFamily="18" charset="0"/>
              <a:cs typeface="Times New Roman" pitchFamily="18" charset="0"/>
            </a:rPr>
            <a:t>производству:шелка</a:t>
          </a: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, бумажных тканей, </a:t>
          </a:r>
          <a:r>
            <a:rPr lang="ru-RU" sz="2400" b="1" kern="1200" dirty="0" err="1" smtClean="0">
              <a:latin typeface="Times New Roman" pitchFamily="18" charset="0"/>
              <a:cs typeface="Times New Roman" pitchFamily="18" charset="0"/>
            </a:rPr>
            <a:t>шпалер,шляп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155739" y="-121494"/>
        <a:ext cx="1064418" cy="708330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9E9A58-01AA-4D05-958F-303C96F0BF5E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 dirty="0"/>
        </a:p>
      </dsp:txBody>
      <dsp:txXfrm rot="5400000">
        <a:off x="-245635" y="246082"/>
        <a:ext cx="1637567" cy="1146297"/>
      </dsp:txXfrm>
    </dsp:sp>
    <dsp:sp modelId="{0F18E6B9-338F-4A6E-BA0F-5277C5CDBEEA}">
      <dsp:nvSpPr>
        <dsp:cNvPr id="0" name=""/>
        <dsp:cNvSpPr/>
      </dsp:nvSpPr>
      <dsp:spPr>
        <a:xfrm rot="5400000">
          <a:off x="4155739" y="-30089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Были основаны:</a:t>
          </a:r>
          <a:endParaRPr lang="ru-RU" sz="2100" b="1" kern="1200" dirty="0">
            <a:latin typeface="Times New Roman" pitchFamily="18" charset="0"/>
            <a:cs typeface="Times New Roman" pitchFamily="18" charset="0"/>
          </a:endParaRP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Академия художеств в Петербурге (1757). </a:t>
          </a:r>
          <a:endParaRPr lang="ru-RU" sz="2100" b="1" kern="1200" dirty="0">
            <a:latin typeface="Times New Roman" pitchFamily="18" charset="0"/>
            <a:cs typeface="Times New Roman" pitchFamily="18" charset="0"/>
          </a:endParaRP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Московский университет (1755)</a:t>
          </a:r>
          <a:endParaRPr lang="ru-RU" sz="21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155739" y="-3008994"/>
        <a:ext cx="1064418" cy="7083302"/>
      </dsp:txXfrm>
    </dsp:sp>
    <dsp:sp modelId="{140377B8-FBDD-42D7-A3D7-EAFCE53A8CA4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 dirty="0"/>
        </a:p>
      </dsp:txBody>
      <dsp:txXfrm rot="5400000">
        <a:off x="-245635" y="1689832"/>
        <a:ext cx="1637567" cy="1146297"/>
      </dsp:txXfrm>
    </dsp:sp>
    <dsp:sp modelId="{511FB349-EFFF-48AB-BE5B-E8B0C3250315}">
      <dsp:nvSpPr>
        <dsp:cNvPr id="0" name=""/>
        <dsp:cNvSpPr/>
      </dsp:nvSpPr>
      <dsp:spPr>
        <a:xfrm rot="5400000">
          <a:off x="4155739" y="-1540677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Происходит оживление торговли.</a:t>
          </a:r>
          <a:endParaRPr lang="ru-RU" sz="21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155739" y="-1540677"/>
        <a:ext cx="1064418" cy="7083302"/>
      </dsp:txXfrm>
    </dsp:sp>
    <dsp:sp modelId="{6E4AFE24-128D-49BE-87A7-71A53D3393B1}">
      <dsp:nvSpPr>
        <dsp:cNvPr id="0" name=""/>
        <dsp:cNvSpPr/>
      </dsp:nvSpPr>
      <dsp:spPr>
        <a:xfrm rot="5400000">
          <a:off x="-245635" y="31335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 dirty="0"/>
        </a:p>
      </dsp:txBody>
      <dsp:txXfrm rot="5400000">
        <a:off x="-245635" y="3133582"/>
        <a:ext cx="1637567" cy="1146297"/>
      </dsp:txXfrm>
    </dsp:sp>
    <dsp:sp modelId="{C36A831D-359B-4C74-B12B-D2EA33F9924E}">
      <dsp:nvSpPr>
        <dsp:cNvPr id="0" name=""/>
        <dsp:cNvSpPr/>
      </dsp:nvSpPr>
      <dsp:spPr>
        <a:xfrm rot="5400000">
          <a:off x="4155739" y="-1214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В 1754 г. были отменены внутренние таможенные пошлины - мыты. </a:t>
          </a:r>
          <a:endParaRPr lang="ru-RU" sz="21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155739" y="-121494"/>
        <a:ext cx="1064418" cy="708330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C6DDB9-8AE1-4DCA-9029-4E90FDDAE66F}">
      <dsp:nvSpPr>
        <dsp:cNvPr id="0" name=""/>
        <dsp:cNvSpPr/>
      </dsp:nvSpPr>
      <dsp:spPr>
        <a:xfrm>
          <a:off x="0" y="339680"/>
          <a:ext cx="843528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BE9852E-FB42-4190-B6D2-0A80FBD3D3F2}">
      <dsp:nvSpPr>
        <dsp:cNvPr id="0" name=""/>
        <dsp:cNvSpPr/>
      </dsp:nvSpPr>
      <dsp:spPr>
        <a:xfrm>
          <a:off x="453446" y="46245"/>
          <a:ext cx="7528310" cy="590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3183" tIns="0" rIns="223183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Политика </a:t>
          </a:r>
          <a:r>
            <a:rPr lang="ru-RU" sz="20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«Просвещенного абсолютизма»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3446" y="46245"/>
        <a:ext cx="7528310" cy="590400"/>
      </dsp:txXfrm>
    </dsp:sp>
    <dsp:sp modelId="{4D2E1E2E-97E8-40CE-BEC3-FEFDEF1387FB}">
      <dsp:nvSpPr>
        <dsp:cNvPr id="0" name=""/>
        <dsp:cNvSpPr/>
      </dsp:nvSpPr>
      <dsp:spPr>
        <a:xfrm>
          <a:off x="0" y="1246880"/>
          <a:ext cx="843528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AE1EEBF-6E12-4282-9777-4C24DF9ED444}">
      <dsp:nvSpPr>
        <dsp:cNvPr id="0" name=""/>
        <dsp:cNvSpPr/>
      </dsp:nvSpPr>
      <dsp:spPr>
        <a:xfrm>
          <a:off x="370384" y="925194"/>
          <a:ext cx="7605602" cy="5904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3183" tIns="0" rIns="223183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 1775 "Учреждение для управления губерний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0384" y="925194"/>
        <a:ext cx="7605602" cy="590400"/>
      </dsp:txXfrm>
    </dsp:sp>
    <dsp:sp modelId="{7CC72FE7-CA6B-49D8-987D-B3B8BE658AEA}">
      <dsp:nvSpPr>
        <dsp:cNvPr id="0" name=""/>
        <dsp:cNvSpPr/>
      </dsp:nvSpPr>
      <dsp:spPr>
        <a:xfrm>
          <a:off x="0" y="2494522"/>
          <a:ext cx="843528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2F955AC-C111-4CD5-B9E7-19CEDAFFD9E9}">
      <dsp:nvSpPr>
        <dsp:cNvPr id="0" name=""/>
        <dsp:cNvSpPr/>
      </dsp:nvSpPr>
      <dsp:spPr>
        <a:xfrm>
          <a:off x="421764" y="1858880"/>
          <a:ext cx="7674038" cy="93084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3183" tIns="0" rIns="223183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 1785 Жалованная грамота дворянству" и "Жалованная грамота городам" 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1764" y="1858880"/>
        <a:ext cx="7674038" cy="930842"/>
      </dsp:txXfrm>
    </dsp:sp>
    <dsp:sp modelId="{350DB5A4-A376-499E-9CA8-D516796D827E}">
      <dsp:nvSpPr>
        <dsp:cNvPr id="0" name=""/>
        <dsp:cNvSpPr/>
      </dsp:nvSpPr>
      <dsp:spPr>
        <a:xfrm>
          <a:off x="0" y="3401722"/>
          <a:ext cx="843528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F1B2C7D-532A-4FE6-AF95-58736279EF3E}">
      <dsp:nvSpPr>
        <dsp:cNvPr id="0" name=""/>
        <dsp:cNvSpPr/>
      </dsp:nvSpPr>
      <dsp:spPr>
        <a:xfrm>
          <a:off x="442392" y="3100329"/>
          <a:ext cx="7645164" cy="5904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3183" tIns="0" rIns="22318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«Наказ» и Комиссия 1767 - 1768 </a:t>
          </a:r>
          <a:r>
            <a:rPr lang="ru-RU" sz="2000" b="1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гг</a:t>
          </a:r>
          <a:endParaRPr lang="ru-RU" sz="20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2392" y="3100329"/>
        <a:ext cx="7645164" cy="590400"/>
      </dsp:txXfrm>
    </dsp:sp>
    <dsp:sp modelId="{7707C5BB-F929-4730-AA53-2233E11BFB58}">
      <dsp:nvSpPr>
        <dsp:cNvPr id="0" name=""/>
        <dsp:cNvSpPr/>
      </dsp:nvSpPr>
      <dsp:spPr>
        <a:xfrm>
          <a:off x="0" y="4308922"/>
          <a:ext cx="843528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FC716D1-4475-495F-B50F-73C299C43A22}">
      <dsp:nvSpPr>
        <dsp:cNvPr id="0" name=""/>
        <dsp:cNvSpPr/>
      </dsp:nvSpPr>
      <dsp:spPr>
        <a:xfrm>
          <a:off x="421764" y="4013722"/>
          <a:ext cx="7674038" cy="5904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3183" tIns="0" rIns="22318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«Жалованная грамота дворянству» </a:t>
          </a:r>
          <a:endParaRPr lang="ru-RU" sz="2800" b="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1764" y="4013722"/>
        <a:ext cx="7674038" cy="590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13F2C-3A38-49E5-9DAC-55751A29F0DA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2D824-4979-4745-AFD2-AEA6612367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CA416C-1340-4FC5-84C9-ECFF442BBFD9}" type="slidenum">
              <a:rPr lang="ru-RU"/>
              <a:pPr eaLnBrk="1" hangingPunct="1"/>
              <a:t>31</a:t>
            </a:fld>
            <a:endParaRPr lang="ru-RU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0FF110-A2B6-45DC-B748-F39DFF6C6FC6}" type="slidenum">
              <a:rPr lang="ru-RU"/>
              <a:pPr/>
              <a:t>32</a:t>
            </a:fld>
            <a:endParaRPr lang="ru-RU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ru.wikipedia.org/wiki/%D0%9A%D0%BE%D0%BD%D1%81%D1%82%D0%B0%D0%BD%D1%82%D0%B8%D0%BD_I_%D0%92%D0%B5%D0%BB%D0%B8%D0%BA%D0%B8%D0%B9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ru.wikipedia.org/wiki/%D0%A4%D0%B0%D0%B9%D0%BB:%D0%9A%D0%B0%D1%80%D0%B0%D0%B2%D0%B0%D0%BA%D0%BA_-_%D0%9F%D0%BE%D1%80%D1%82%D1%80%D0%B5%D1%82_%D1%86%D0%B0%D1%80%D0%B5%D0%B2%D0%B5%D0%BD_%D0%90%D0%BD%D0%BD%D1%8B_%D0%9F%D0%B5%D1%82%D1%80%D0%BE%D0%B2%D0%BD%D1%8B_%D0%B8_%D0%95%D0%BB%D0%B8%D0%B7%D0%B0%D0%B2%D0%B5%D1%82%D1%8B_%D0%9F%D0%B5%D1%82%D1%80%D0%BE%D0%B2%D0%BD%D1%8B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microsoft.com/office/2007/relationships/diagramDrawing" Target="../diagrams/drawing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microsoft.com/office/2007/relationships/diagramDrawing" Target="../diagrams/drawing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microsoft.com/office/2007/relationships/diagramDrawing" Target="../diagrams/drawing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go.mail.ru/frame.html?imgurl=http://monar.ru/galereia/files/images/pavel1.thumbnail.jpg&amp;pageurl=http://www.hrono.info/biograf/pavel1.html&amp;id=6871710&amp;iid=8&amp;imgwidth=296&amp;imgheight=412&amp;imgsize=18763&amp;images_links=b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monarhia.ru/img/01/2003/01-24/01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2763738"/>
          </a:xfrm>
        </p:spPr>
        <p:txBody>
          <a:bodyPr/>
          <a:lstStyle/>
          <a:p>
            <a:r>
              <a:rPr lang="ru-RU" dirty="0" smtClean="0"/>
              <a:t>Великие женщины в истории России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Правление Ольги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67544" y="148478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Крещение Ольги в 955 году в Константинополе</a:t>
            </a:r>
            <a:endParaRPr lang="ru-RU" b="1" dirty="0"/>
          </a:p>
        </p:txBody>
      </p:sp>
      <p:pic>
        <p:nvPicPr>
          <p:cNvPr id="4" name="Содержимое 3" descr="18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556792"/>
            <a:ext cx="8064896" cy="489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Крещение Ольги в 955 году в Константинополе</a:t>
            </a:r>
            <a:endParaRPr lang="ru-RU" dirty="0"/>
          </a:p>
        </p:txBody>
      </p:sp>
      <p:pic>
        <p:nvPicPr>
          <p:cNvPr id="4" name="Содержимое 3" descr="image_4d5cd25e560b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628800"/>
            <a:ext cx="7992888" cy="46805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И было наречено ей в крещении имя Елена, как и древней царице-матери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  <a:hlinkClick r:id="rId2" action="ppaction://hlinkfile" tooltip="Константин I Великий"/>
              </a:rPr>
              <a:t>императора Константина </a:t>
            </a:r>
            <a:r>
              <a:rPr lang="ru-RU" i="1" dirty="0" smtClean="0">
                <a:hlinkClick r:id="rId2" action="ppaction://hlinkfile" tooltip="Константин I Великий"/>
              </a:rPr>
              <a:t>I</a:t>
            </a:r>
            <a:r>
              <a:rPr lang="ru-RU" dirty="0" smtClean="0"/>
              <a:t>». </a:t>
            </a:r>
            <a:endParaRPr lang="ru-RU" dirty="0"/>
          </a:p>
        </p:txBody>
      </p:sp>
      <p:pic>
        <p:nvPicPr>
          <p:cNvPr id="4" name="Содержимое 3" descr="29c6e56f90a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83768" y="1772816"/>
            <a:ext cx="3888432" cy="4824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Софийский собор в Киеве</a:t>
            </a:r>
            <a:endParaRPr lang="ru-RU" b="1" dirty="0"/>
          </a:p>
        </p:txBody>
      </p:sp>
      <p:pic>
        <p:nvPicPr>
          <p:cNvPr id="4" name="Содержимое 3" descr="8c1c44a859f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412776"/>
            <a:ext cx="6696744" cy="4824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Елизавета Петровна</a:t>
            </a:r>
            <a:r>
              <a:rPr lang="ru-RU" b="1" dirty="0" smtClean="0">
                <a:solidFill>
                  <a:schemeClr val="accent2"/>
                </a:solidFill>
              </a:rPr>
              <a:t> </a:t>
            </a:r>
            <a:br>
              <a:rPr lang="ru-RU" b="1" dirty="0" smtClean="0">
                <a:solidFill>
                  <a:schemeClr val="accent2"/>
                </a:solidFill>
              </a:rPr>
            </a:br>
            <a:r>
              <a:rPr lang="ru-RU" b="1" dirty="0" smtClean="0">
                <a:solidFill>
                  <a:schemeClr val="accent2"/>
                </a:solidFill>
              </a:rPr>
              <a:t> 18 (29) декабря 1709 - 25 декабря 1761 (5 января 1762)</a:t>
            </a:r>
            <a:endParaRPr lang="ru-RU" dirty="0"/>
          </a:p>
        </p:txBody>
      </p:sp>
      <p:pic>
        <p:nvPicPr>
          <p:cNvPr id="4" name="Picture 18" descr="Императрица Елизавета Петровн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772816"/>
            <a:ext cx="353025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dividertop_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877272"/>
            <a:ext cx="7092950" cy="836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no Pro Smbd" pitchFamily="18" charset="0"/>
              </a:rPr>
              <a:t>Елизавета родилась в селе Коломенском 18 декабря 1709 года</a:t>
            </a:r>
            <a:endParaRPr lang="ru-RU" dirty="0"/>
          </a:p>
        </p:txBody>
      </p:sp>
      <p:pic>
        <p:nvPicPr>
          <p:cNvPr id="4" name="Picture 6" descr="200px-%D0%9A%D0%B0%D1%80%D0%B0%D0%B2%D0%B0%D0%BA%D0%BA_-_%D0%9F%D0%BE%D1%80%D1%82%D1%80%D0%B5%D1%82_%D1%86%D0%B0%D1%80%D0%B5%D0%B2%D0%B5%D0%BD_%D0%90%D0%BD%D0%BD%D1%8B_%D0%9F%D0%B5%D1%82%D1%80%D0%BE%D0%B2%D0%BD%D1%8B_%D0%B8_%D0%95%D0%BB%D0%B8%D0%B7%D0%B0%D0%B2%D0%B5%D1%82%D1%8B_%D0%9F%D0%B5%D1%82%D1%80%D0%BE%D0%B2%D0%BD%D1%8B">
            <a:hlinkClick r:id="rId2" tooltip="Портрет царевен Анны Петровны и Елизаветы Петровны, 1717, Луи Каравак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844824"/>
            <a:ext cx="5112568" cy="4032447"/>
          </a:xfrm>
          <a:prstGeom prst="rect">
            <a:avLst/>
          </a:prstGeom>
          <a:noFill/>
        </p:spPr>
      </p:pic>
      <p:pic>
        <p:nvPicPr>
          <p:cNvPr id="6" name="Picture 5" descr="inf_2155_dij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44824"/>
            <a:ext cx="316835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dividertop_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5877272"/>
            <a:ext cx="7092950" cy="836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Первая красавица при дворе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Arno Pro Smbd" pitchFamily="18" charset="0"/>
              </a:rPr>
              <a:t> </a:t>
            </a:r>
            <a:endParaRPr lang="ru-RU" dirty="0"/>
          </a:p>
        </p:txBody>
      </p:sp>
      <p:pic>
        <p:nvPicPr>
          <p:cNvPr id="6" name="Picture 4" descr="e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124744"/>
            <a:ext cx="396044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dividertop_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6021387"/>
            <a:ext cx="7092950" cy="836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Переворот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"Узнаете ли вы меня? Знаете ли вы, чья я дочь? Меня хотят заточить в монастырь. Готовы ли вы меня защитить?" - "Готовы, матушка,</a:t>
            </a:r>
            <a:r>
              <a:rPr lang="ru-RU" dirty="0" smtClean="0">
                <a:latin typeface="Arno Pro Smbd" pitchFamily="18" charset="0"/>
              </a:rPr>
              <a:t> - закричали гвардейцы, - 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всех их перебьем!"</a:t>
            </a:r>
            <a:r>
              <a:rPr lang="ru-RU" dirty="0" smtClean="0">
                <a:latin typeface="Arno Pro Smbd" pitchFamily="18" charset="0"/>
              </a:rPr>
              <a:t> Но Елизавета не хотела кровопролития. 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'"Не говорите про убийства,</a:t>
            </a:r>
            <a:r>
              <a:rPr lang="ru-RU" dirty="0" smtClean="0">
                <a:latin typeface="Arno Pro Smbd" pitchFamily="18" charset="0"/>
              </a:rPr>
              <a:t> - возразила она, - 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а то я уйду".</a:t>
            </a:r>
            <a:endParaRPr lang="ru-RU" dirty="0"/>
          </a:p>
        </p:txBody>
      </p:sp>
      <p:pic>
        <p:nvPicPr>
          <p:cNvPr id="8" name="Picture 8" descr="dividertop_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805264"/>
            <a:ext cx="7092950" cy="836613"/>
          </a:xfrm>
          <a:prstGeom prst="rect">
            <a:avLst/>
          </a:prstGeom>
          <a:noFill/>
        </p:spPr>
      </p:pic>
      <p:pic>
        <p:nvPicPr>
          <p:cNvPr id="13" name="Содержимое 12" descr="649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1556792"/>
            <a:ext cx="3816424" cy="417646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Правление Елизаветы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8" descr="dividertop_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5733256"/>
            <a:ext cx="7092950" cy="836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Княгиня Ольга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i="1" dirty="0" smtClean="0"/>
              <a:t>«Была она предвозвестницей христианской земле, как денница перед солнцем, как заря перед рассветом. Она ведь сияла, как луна в ночи; так и она светилась среди язычников, как жемчуг в грязи»</a:t>
            </a:r>
            <a:endParaRPr lang="ru-RU" dirty="0"/>
          </a:p>
        </p:txBody>
      </p:sp>
      <p:pic>
        <p:nvPicPr>
          <p:cNvPr id="6" name="Содержимое 5" descr="1255368092_olga-g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196752"/>
            <a:ext cx="3888432" cy="53285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Правление Елизаветы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8" descr="dividertop_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5733256"/>
            <a:ext cx="7092950" cy="836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Правление Елизаветы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8" descr="dividertop_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5733256"/>
            <a:ext cx="7092950" cy="836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Академия художеств в Петербурге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Academy-of-Arts-Building-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980728"/>
            <a:ext cx="8064896" cy="5040559"/>
          </a:xfrm>
        </p:spPr>
      </p:pic>
      <p:pic>
        <p:nvPicPr>
          <p:cNvPr id="5" name="Picture 8" descr="dividertop_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5733256"/>
            <a:ext cx="7092950" cy="836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Московский университет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Picture 4" descr="lomonosov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" y="1862931"/>
            <a:ext cx="33528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mgu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772816"/>
            <a:ext cx="403860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dividertop_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5733256"/>
            <a:ext cx="7092950" cy="836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Екатерина </a:t>
            </a:r>
            <a:r>
              <a:rPr lang="en-US" dirty="0" smtClean="0"/>
              <a:t>II</a:t>
            </a:r>
            <a:endParaRPr lang="ru-RU" dirty="0"/>
          </a:p>
        </p:txBody>
      </p:sp>
      <p:pic>
        <p:nvPicPr>
          <p:cNvPr id="7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57512" y="1796256"/>
            <a:ext cx="3228975" cy="41338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 descr="dividertop_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5733256"/>
            <a:ext cx="7092950" cy="836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/>
                </a:solidFill>
                <a:latin typeface="Adobe Garamond Pro Bold" pitchFamily="18" charset="0"/>
              </a:rPr>
              <a:t>Годы жизни</a:t>
            </a:r>
            <a:br>
              <a:rPr lang="ru-RU" sz="3600" b="1" dirty="0" smtClean="0">
                <a:solidFill>
                  <a:schemeClr val="accent2"/>
                </a:solidFill>
                <a:latin typeface="Adobe Garamond Pro Bold" pitchFamily="18" charset="0"/>
              </a:rPr>
            </a:br>
            <a:r>
              <a:rPr lang="ru-RU" sz="3600" b="1" dirty="0" smtClean="0">
                <a:solidFill>
                  <a:schemeClr val="accent2"/>
                </a:solidFill>
                <a:latin typeface="Adobe Garamond Pro Bold" pitchFamily="18" charset="0"/>
              </a:rPr>
              <a:t>21 апреля (2 мая) 1729</a:t>
            </a:r>
            <a:r>
              <a:rPr lang="en-US" sz="3600" b="1" dirty="0" smtClean="0">
                <a:solidFill>
                  <a:schemeClr val="accent2"/>
                </a:solidFill>
                <a:latin typeface="Adobe Garamond Pro Bold" pitchFamily="18" charset="0"/>
              </a:rPr>
              <a:t>-</a:t>
            </a:r>
            <a:r>
              <a:rPr lang="ru-RU" sz="3600" b="1" dirty="0" smtClean="0">
                <a:solidFill>
                  <a:schemeClr val="accent2"/>
                </a:solidFill>
                <a:latin typeface="Adobe Garamond Pro Bold" pitchFamily="18" charset="0"/>
              </a:rPr>
              <a:t> </a:t>
            </a:r>
            <a:br>
              <a:rPr lang="ru-RU" sz="3600" b="1" dirty="0" smtClean="0">
                <a:solidFill>
                  <a:schemeClr val="accent2"/>
                </a:solidFill>
                <a:latin typeface="Adobe Garamond Pro Bold" pitchFamily="18" charset="0"/>
              </a:rPr>
            </a:br>
            <a:r>
              <a:rPr lang="ru-RU" sz="3600" b="1" dirty="0" smtClean="0">
                <a:solidFill>
                  <a:schemeClr val="accent2"/>
                </a:solidFill>
                <a:latin typeface="Adobe Garamond Pro Bold" pitchFamily="18" charset="0"/>
              </a:rPr>
              <a:t>6 (17 ноября) 1796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/>
            <a:endParaRPr lang="ru-RU" b="1" dirty="0" smtClean="0">
              <a:solidFill>
                <a:schemeClr val="bg1"/>
              </a:solidFill>
              <a:latin typeface="Adobe Garamond Pro Bold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Происходила из мелкого северогерманского княжеского рода. Урожденная Софья Августа Фредерика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Анхальт-Цербстская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32040" y="1628800"/>
            <a:ext cx="3600399" cy="47474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 descr="dividertop_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5733256"/>
            <a:ext cx="7092950" cy="836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Замужество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Приняв православие и получив имя Екатерины Алексеевны, в 1745 вступила в брак с Петром III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 descr="i?id=6871710&amp;tov=8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5102" y="1655943"/>
            <a:ext cx="1728192" cy="2496277"/>
          </a:xfrm>
          <a:prstGeom prst="rect">
            <a:avLst/>
          </a:prstGeom>
          <a:noFill/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31178" y="3174543"/>
            <a:ext cx="2812822" cy="36834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dividertop_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6165304"/>
            <a:ext cx="7092950" cy="5485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Начало правления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n w="11430"/>
                <a:latin typeface="Times New Roman" pitchFamily="18" charset="0"/>
                <a:cs typeface="Times New Roman" pitchFamily="18" charset="0"/>
              </a:rPr>
              <a:t>28 июня 1762 Екатерина II совершила бескровный переворот и стала самодержавной императрицей.</a:t>
            </a:r>
            <a:endParaRPr lang="ru-RU" sz="3600" dirty="0"/>
          </a:p>
        </p:txBody>
      </p:sp>
      <p:pic>
        <p:nvPicPr>
          <p:cNvPr id="5" name="Picture 16" descr="Императрица Екатерина II в окружении придворных над коменданским подьездом в день переворота 28 июня 1762 г. Неизв. худ. конца 18 нач.19 века Эрмитаж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276872"/>
            <a:ext cx="4038600" cy="3528392"/>
          </a:xfrm>
          <a:prstGeom prst="rect">
            <a:avLst/>
          </a:prstGeom>
          <a:noFill/>
        </p:spPr>
      </p:pic>
      <p:pic>
        <p:nvPicPr>
          <p:cNvPr id="6" name="Picture 8" descr="dividertop_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6021288"/>
            <a:ext cx="7092950" cy="5485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Правление Екатерины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268760"/>
          <a:ext cx="8435280" cy="485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Сенатская реформа 1763 года</a:t>
            </a:r>
            <a:endParaRPr lang="ru-RU" dirty="0"/>
          </a:p>
        </p:txBody>
      </p:sp>
      <p:pic>
        <p:nvPicPr>
          <p:cNvPr id="4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7488832" cy="417646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Годы жизни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рождена 885 – 895 года – скончалась 969 года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" name="Содержимое 9" descr="56556454_knyaginya_olg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276872"/>
            <a:ext cx="4392488" cy="4320480"/>
          </a:xfrm>
        </p:spPr>
      </p:pic>
      <p:sp>
        <p:nvSpPr>
          <p:cNvPr id="1026" name="AutoShape 2" descr="http://img1.liveinternet.ru/images/attach/c/1/56/556/56556454_knyaginya_olga.jpg"/>
          <p:cNvSpPr>
            <a:spLocks noChangeAspect="1" noChangeArrowheads="1"/>
          </p:cNvSpPr>
          <p:nvPr/>
        </p:nvSpPr>
        <p:spPr bwMode="auto">
          <a:xfrm>
            <a:off x="63500" y="-136525"/>
            <a:ext cx="2381250" cy="2266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Секуляризация 1763-1764 года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3943901" cy="2657846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684213" y="2420938"/>
            <a:ext cx="2376487" cy="431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numCol="1">
            <a:prstTxWarp prst="textPlain">
              <a:avLst>
                <a:gd name="adj" fmla="val 47967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+mj-lt"/>
              <a:buNone/>
            </a:pPr>
            <a:r>
              <a:rPr lang="ru-RU" sz="24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Уездный суд</a:t>
            </a: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684213" y="3357563"/>
            <a:ext cx="2376487" cy="431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numCol="1" anchor="ctr">
            <a:prstTxWarp prst="textPlain">
              <a:avLst>
                <a:gd name="adj" fmla="val 44116"/>
              </a:avLst>
            </a:prstTxWarp>
          </a:bodyPr>
          <a:lstStyle/>
          <a:p>
            <a:pPr algn="ctr"/>
            <a:r>
              <a:rPr lang="ru-RU" dirty="0">
                <a:ln w="190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dobe Garamond Pro Bold" pitchFamily="18" charset="0"/>
              </a:rPr>
              <a:t>Земской</a:t>
            </a:r>
            <a:r>
              <a:rPr lang="ru-RU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dobe Garamond Pro Bold" pitchFamily="18" charset="0"/>
              </a:rPr>
              <a:t> суд</a:t>
            </a: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684213" y="4652963"/>
            <a:ext cx="2376487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numCol="1">
            <a:prstTxWarp prst="textPlain">
              <a:avLst>
                <a:gd name="adj" fmla="val 47967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ru-RU"/>
            </a:defPPr>
            <a:lvl1pPr fontAlgn="auto">
              <a:spcBef>
                <a:spcPct val="20000"/>
              </a:spcBef>
              <a:spcAft>
                <a:spcPts val="0"/>
              </a:spcAft>
              <a:buFont typeface="+mj-lt"/>
              <a:buNone/>
              <a:defRPr sz="2400" b="1">
                <a:ln w="11430">
                  <a:solidFill>
                    <a:srgbClr val="00B05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>
                <a:solidFill>
                  <a:schemeClr val="tx1"/>
                </a:solidFill>
                <a:effectLst/>
              </a:rPr>
              <a:t>Дворяне</a:t>
            </a:r>
          </a:p>
        </p:txBody>
      </p:sp>
      <p:sp>
        <p:nvSpPr>
          <p:cNvPr id="62473" name="AutoShape 9"/>
          <p:cNvSpPr>
            <a:spLocks/>
          </p:cNvSpPr>
          <p:nvPr/>
        </p:nvSpPr>
        <p:spPr bwMode="auto">
          <a:xfrm rot="-5400000">
            <a:off x="4321175" y="2744788"/>
            <a:ext cx="647700" cy="2736850"/>
          </a:xfrm>
          <a:prstGeom prst="leftBrace">
            <a:avLst>
              <a:gd name="adj1" fmla="val 103309"/>
              <a:gd name="adj2" fmla="val 48898"/>
            </a:avLst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numCol="1" anchor="ctr">
            <a:prstTxWarp prst="textPlain">
              <a:avLst>
                <a:gd name="adj" fmla="val 44116"/>
              </a:avLst>
            </a:prstTxWarp>
          </a:bodyPr>
          <a:lstStyle/>
          <a:p>
            <a:pPr algn="ctr"/>
            <a:endParaRPr lang="ru-RU" b="1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dobe Garamond Pro Bold" pitchFamily="18" charset="0"/>
            </a:endParaRPr>
          </a:p>
        </p:txBody>
      </p:sp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3707606" y="4652963"/>
            <a:ext cx="2232819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numCol="1">
            <a:prstTxWarp prst="textPlain">
              <a:avLst>
                <a:gd name="adj" fmla="val 47967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ru-RU"/>
            </a:defPPr>
            <a:lvl1pPr fontAlgn="auto">
              <a:spcBef>
                <a:spcPct val="20000"/>
              </a:spcBef>
              <a:spcAft>
                <a:spcPts val="0"/>
              </a:spcAft>
              <a:buFont typeface="+mj-lt"/>
              <a:buNone/>
              <a:defRPr sz="2400" b="1">
                <a:ln w="11430">
                  <a:solidFill>
                    <a:srgbClr val="00B05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>
                <a:solidFill>
                  <a:schemeClr val="tx1"/>
                </a:solidFill>
              </a:rPr>
              <a:t>Горожане</a:t>
            </a:r>
          </a:p>
        </p:txBody>
      </p:sp>
      <p:sp>
        <p:nvSpPr>
          <p:cNvPr id="62475" name="AutoShape 11"/>
          <p:cNvSpPr>
            <a:spLocks/>
          </p:cNvSpPr>
          <p:nvPr/>
        </p:nvSpPr>
        <p:spPr bwMode="auto">
          <a:xfrm rot="-5400000">
            <a:off x="1512888" y="2744788"/>
            <a:ext cx="647700" cy="2736850"/>
          </a:xfrm>
          <a:prstGeom prst="leftBrace">
            <a:avLst>
              <a:gd name="adj1" fmla="val 103309"/>
              <a:gd name="adj2" fmla="val 48495"/>
            </a:avLst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numCol="1" anchor="ctr">
            <a:prstTxWarp prst="textPlain">
              <a:avLst>
                <a:gd name="adj" fmla="val 44116"/>
              </a:avLst>
            </a:prstTxWarp>
          </a:bodyPr>
          <a:lstStyle/>
          <a:p>
            <a:pPr algn="ctr"/>
            <a:endParaRPr lang="ru-RU" b="1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dobe Garamond Pro Bold" pitchFamily="18" charset="0"/>
            </a:endParaRPr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3492500" y="3357563"/>
            <a:ext cx="2376488" cy="431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numCol="1" anchor="ctr">
            <a:prstTxWarp prst="textPlain">
              <a:avLst>
                <a:gd name="adj" fmla="val 46413"/>
              </a:avLst>
            </a:prstTxWarp>
          </a:bodyPr>
          <a:lstStyle/>
          <a:p>
            <a:pPr algn="ctr"/>
            <a:r>
              <a:rPr lang="ru-RU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dobe Garamond Pro Bold" pitchFamily="18" charset="0"/>
              </a:rPr>
              <a:t>Городовой </a:t>
            </a:r>
            <a:r>
              <a:rPr lang="ru-RU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dobe Garamond Pro Bold" pitchFamily="18" charset="0"/>
              </a:rPr>
              <a:t>магистрат</a:t>
            </a:r>
          </a:p>
        </p:txBody>
      </p:sp>
      <p:sp>
        <p:nvSpPr>
          <p:cNvPr id="62477" name="Rectangle 13"/>
          <p:cNvSpPr>
            <a:spLocks noChangeArrowheads="1"/>
          </p:cNvSpPr>
          <p:nvPr/>
        </p:nvSpPr>
        <p:spPr bwMode="auto">
          <a:xfrm>
            <a:off x="3492500" y="2348880"/>
            <a:ext cx="2376488" cy="575295"/>
          </a:xfrm>
          <a:prstGeom prst="rect">
            <a:avLst/>
          </a:prstGeom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numCol="1">
            <a:prstTxWarp prst="textPlain">
              <a:avLst>
                <a:gd name="adj" fmla="val 47967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+mj-lt"/>
              <a:buNone/>
            </a:pPr>
            <a:r>
              <a:rPr lang="ru-RU" sz="24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Губернский магистрат</a:t>
            </a:r>
          </a:p>
        </p:txBody>
      </p:sp>
      <p:sp>
        <p:nvSpPr>
          <p:cNvPr id="62479" name="Text Box 15"/>
          <p:cNvSpPr txBox="1">
            <a:spLocks noChangeArrowheads="1"/>
          </p:cNvSpPr>
          <p:nvPr/>
        </p:nvSpPr>
        <p:spPr bwMode="auto">
          <a:xfrm>
            <a:off x="6247108" y="4662609"/>
            <a:ext cx="2808163" cy="57579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numCol="1">
            <a:prstTxWarp prst="textPlain">
              <a:avLst>
                <a:gd name="adj" fmla="val 47967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ru-RU"/>
            </a:defPPr>
            <a:lvl1pPr fontAlgn="auto">
              <a:spcBef>
                <a:spcPct val="20000"/>
              </a:spcBef>
              <a:spcAft>
                <a:spcPts val="0"/>
              </a:spcAft>
              <a:buFont typeface="+mj-lt"/>
              <a:buNone/>
              <a:defRPr sz="2400" b="1">
                <a:ln w="11430">
                  <a:solidFill>
                    <a:srgbClr val="00B05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  <a:effectLst/>
              </a:rPr>
              <a:t>Государственные</a:t>
            </a:r>
            <a:r>
              <a:rPr lang="ru-RU" dirty="0"/>
              <a:t> </a:t>
            </a:r>
            <a:r>
              <a:rPr lang="ru-RU" dirty="0">
                <a:solidFill>
                  <a:schemeClr val="tx1"/>
                </a:solidFill>
                <a:effectLst/>
              </a:rPr>
              <a:t>крестьяне</a:t>
            </a:r>
          </a:p>
        </p:txBody>
      </p:sp>
      <p:sp>
        <p:nvSpPr>
          <p:cNvPr id="62480" name="AutoShape 16"/>
          <p:cNvSpPr>
            <a:spLocks/>
          </p:cNvSpPr>
          <p:nvPr/>
        </p:nvSpPr>
        <p:spPr bwMode="auto">
          <a:xfrm rot="-5400000">
            <a:off x="7128197" y="2763673"/>
            <a:ext cx="647700" cy="2736850"/>
          </a:xfrm>
          <a:prstGeom prst="leftBrace">
            <a:avLst>
              <a:gd name="adj1" fmla="val 103309"/>
              <a:gd name="adj2" fmla="val 48898"/>
            </a:avLst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numCol="1" anchor="ctr">
            <a:prstTxWarp prst="textPlain">
              <a:avLst>
                <a:gd name="adj" fmla="val 44116"/>
              </a:avLst>
            </a:prstTxWarp>
          </a:bodyPr>
          <a:lstStyle/>
          <a:p>
            <a:pPr algn="ctr"/>
            <a:endParaRPr lang="ru-RU" b="1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dobe Garamond Pro Bold" pitchFamily="18" charset="0"/>
            </a:endParaRPr>
          </a:p>
        </p:txBody>
      </p:sp>
      <p:sp>
        <p:nvSpPr>
          <p:cNvPr id="62481" name="Rectangle 17"/>
          <p:cNvSpPr>
            <a:spLocks noChangeArrowheads="1"/>
          </p:cNvSpPr>
          <p:nvPr/>
        </p:nvSpPr>
        <p:spPr bwMode="auto">
          <a:xfrm>
            <a:off x="6156324" y="3357563"/>
            <a:ext cx="2592387" cy="431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numCol="1" anchor="ctr">
            <a:prstTxWarp prst="textPlain">
              <a:avLst>
                <a:gd name="adj" fmla="val 44116"/>
              </a:avLst>
            </a:prstTxWarp>
          </a:bodyPr>
          <a:lstStyle/>
          <a:p>
            <a:pPr algn="ctr"/>
            <a:r>
              <a:rPr lang="ru-RU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Нижняя судебная расправа</a:t>
            </a:r>
          </a:p>
        </p:txBody>
      </p:sp>
      <p:sp>
        <p:nvSpPr>
          <p:cNvPr id="62482" name="Rectangle 18"/>
          <p:cNvSpPr>
            <a:spLocks noChangeArrowheads="1"/>
          </p:cNvSpPr>
          <p:nvPr/>
        </p:nvSpPr>
        <p:spPr bwMode="auto">
          <a:xfrm>
            <a:off x="6732240" y="2276872"/>
            <a:ext cx="2088232" cy="64730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numCol="1">
            <a:prstTxWarp prst="textPlain">
              <a:avLst>
                <a:gd name="adj" fmla="val 47967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+mj-lt"/>
              <a:buNone/>
            </a:pPr>
            <a:r>
              <a:rPr lang="ru-RU" sz="24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Верхняя судебная расправа</a:t>
            </a:r>
          </a:p>
        </p:txBody>
      </p:sp>
      <p:sp>
        <p:nvSpPr>
          <p:cNvPr id="62484" name="Line 20"/>
          <p:cNvSpPr>
            <a:spLocks noChangeShapeType="1"/>
          </p:cNvSpPr>
          <p:nvPr/>
        </p:nvSpPr>
        <p:spPr bwMode="auto">
          <a:xfrm>
            <a:off x="1836738" y="2043492"/>
            <a:ext cx="3683" cy="44888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2485" name="Line 21"/>
          <p:cNvSpPr>
            <a:spLocks noChangeShapeType="1"/>
          </p:cNvSpPr>
          <p:nvPr/>
        </p:nvSpPr>
        <p:spPr bwMode="auto">
          <a:xfrm>
            <a:off x="1763713" y="2852738"/>
            <a:ext cx="0" cy="5048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23" name="Line 22"/>
          <p:cNvSpPr>
            <a:spLocks noChangeShapeType="1"/>
          </p:cNvSpPr>
          <p:nvPr/>
        </p:nvSpPr>
        <p:spPr bwMode="auto">
          <a:xfrm>
            <a:off x="4500563" y="14128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2488" name="Line 24"/>
          <p:cNvSpPr>
            <a:spLocks noChangeShapeType="1"/>
          </p:cNvSpPr>
          <p:nvPr/>
        </p:nvSpPr>
        <p:spPr bwMode="auto">
          <a:xfrm>
            <a:off x="7344569" y="2043492"/>
            <a:ext cx="0" cy="4068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2489" name="Line 25"/>
          <p:cNvSpPr>
            <a:spLocks noChangeShapeType="1"/>
          </p:cNvSpPr>
          <p:nvPr/>
        </p:nvSpPr>
        <p:spPr bwMode="auto">
          <a:xfrm>
            <a:off x="4500563" y="2924175"/>
            <a:ext cx="0" cy="5048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2490" name="Line 26"/>
          <p:cNvSpPr>
            <a:spLocks noChangeShapeType="1"/>
          </p:cNvSpPr>
          <p:nvPr/>
        </p:nvSpPr>
        <p:spPr bwMode="auto">
          <a:xfrm>
            <a:off x="7380288" y="2924175"/>
            <a:ext cx="0" cy="4333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2491" name="Text Box 27"/>
          <p:cNvSpPr txBox="1">
            <a:spLocks noChangeArrowheads="1"/>
          </p:cNvSpPr>
          <p:nvPr/>
        </p:nvSpPr>
        <p:spPr bwMode="auto">
          <a:xfrm>
            <a:off x="1" y="1"/>
            <a:ext cx="9144000" cy="476250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>
                <a:gd name="adj" fmla="val 49058"/>
              </a:avLst>
            </a:prstTxWarp>
            <a:normAutofit lnSpcReduction="1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ru-RU"/>
            </a:defPPr>
            <a:lvl1pPr algn="ctr">
              <a:defRPr sz="2800" b="1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ru-RU" dirty="0"/>
              <a:t>Судебная реформа Екатерины </a:t>
            </a:r>
            <a:r>
              <a:rPr lang="en-US" dirty="0"/>
              <a:t>II</a:t>
            </a:r>
            <a:endParaRPr lang="ru-RU" dirty="0"/>
          </a:p>
        </p:txBody>
      </p:sp>
      <p:sp>
        <p:nvSpPr>
          <p:cNvPr id="62493" name="Rectangle 29"/>
          <p:cNvSpPr>
            <a:spLocks noChangeArrowheads="1"/>
          </p:cNvSpPr>
          <p:nvPr/>
        </p:nvSpPr>
        <p:spPr bwMode="auto">
          <a:xfrm>
            <a:off x="5508105" y="1268761"/>
            <a:ext cx="3312368" cy="7747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numCol="1">
            <a:prstTxWarp prst="textPlain">
              <a:avLst>
                <a:gd name="adj" fmla="val 47967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+mj-lt"/>
              <a:buNone/>
            </a:pPr>
            <a:r>
              <a:rPr lang="ru-RU" sz="2400" b="1" dirty="0">
                <a:ln w="11430"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Гражданская палата</a:t>
            </a:r>
          </a:p>
        </p:txBody>
      </p:sp>
      <p:sp>
        <p:nvSpPr>
          <p:cNvPr id="62494" name="Rectangle 30"/>
          <p:cNvSpPr>
            <a:spLocks noChangeArrowheads="1"/>
          </p:cNvSpPr>
          <p:nvPr/>
        </p:nvSpPr>
        <p:spPr bwMode="auto">
          <a:xfrm>
            <a:off x="107504" y="1340768"/>
            <a:ext cx="3240038" cy="53975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numCol="1">
            <a:prstTxWarp prst="textPlain">
              <a:avLst>
                <a:gd name="adj" fmla="val 47967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+mj-lt"/>
              <a:buNone/>
            </a:pPr>
            <a:r>
              <a:rPr lang="ru-RU" sz="2400" b="1" dirty="0">
                <a:ln w="11430">
                  <a:solidFill>
                    <a:srgbClr val="00B05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Уголовная палата</a:t>
            </a:r>
          </a:p>
        </p:txBody>
      </p:sp>
      <p:sp>
        <p:nvSpPr>
          <p:cNvPr id="62495" name="Text Box 31"/>
          <p:cNvSpPr txBox="1">
            <a:spLocks noChangeArrowheads="1"/>
          </p:cNvSpPr>
          <p:nvPr/>
        </p:nvSpPr>
        <p:spPr bwMode="auto">
          <a:xfrm>
            <a:off x="3707606" y="610238"/>
            <a:ext cx="1873250" cy="261610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>
                <a:gd name="adj" fmla="val 49058"/>
              </a:avLst>
            </a:prstTxWarp>
            <a:normAutofit fontScale="47500" lnSpcReduction="2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ru-RU"/>
            </a:defPPr>
            <a:lvl1pPr algn="ctr">
              <a:defRPr sz="2800" b="1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ru-RU" dirty="0">
                <a:solidFill>
                  <a:srgbClr val="FFFF00"/>
                </a:solidFill>
              </a:rPr>
              <a:t>Сенат</a:t>
            </a:r>
          </a:p>
        </p:txBody>
      </p:sp>
      <p:sp>
        <p:nvSpPr>
          <p:cNvPr id="62496" name="Line 32"/>
          <p:cNvSpPr>
            <a:spLocks noChangeShapeType="1"/>
          </p:cNvSpPr>
          <p:nvPr/>
        </p:nvSpPr>
        <p:spPr bwMode="auto">
          <a:xfrm flipH="1">
            <a:off x="3348037" y="871848"/>
            <a:ext cx="1007937" cy="54102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2497" name="Line 33"/>
          <p:cNvSpPr>
            <a:spLocks noChangeShapeType="1"/>
          </p:cNvSpPr>
          <p:nvPr/>
        </p:nvSpPr>
        <p:spPr bwMode="auto">
          <a:xfrm>
            <a:off x="4500563" y="871848"/>
            <a:ext cx="1186978" cy="54102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3" name="Прямая соединительная линия 2"/>
          <p:cNvCxnSpPr>
            <a:endCxn id="62488" idx="0"/>
          </p:cNvCxnSpPr>
          <p:nvPr/>
        </p:nvCxnSpPr>
        <p:spPr>
          <a:xfrm>
            <a:off x="1836738" y="2043492"/>
            <a:ext cx="5507831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2843213" y="908050"/>
            <a:ext cx="2665412" cy="2873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b="1" dirty="0">
                <a:latin typeface="Adobe Garamond Pro Bold" pitchFamily="18" charset="0"/>
              </a:rPr>
              <a:t>Генерал-губернатор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2843213" y="1196975"/>
            <a:ext cx="2665412" cy="2873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b="1" dirty="0">
                <a:latin typeface="Adobe Garamond Pro Bold" pitchFamily="18" charset="0"/>
              </a:rPr>
              <a:t>Вице-губернатор</a:t>
            </a: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971550" y="2349500"/>
            <a:ext cx="2233613" cy="5032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200" dirty="0">
                <a:latin typeface="Arno Pro Light Display" pitchFamily="18" charset="0"/>
              </a:rPr>
              <a:t>Губерния (300-400 </a:t>
            </a:r>
            <a:r>
              <a:rPr lang="ru-RU" sz="1200" dirty="0" smtClean="0">
                <a:latin typeface="Arno Pro Light Display" pitchFamily="18" charset="0"/>
              </a:rPr>
              <a:t>тыс. чел.)</a:t>
            </a:r>
            <a:endParaRPr lang="ru-RU" sz="1200" dirty="0">
              <a:latin typeface="Arno Pro Light Display" pitchFamily="18" charset="0"/>
            </a:endParaRP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1042988" y="3717032"/>
            <a:ext cx="1728787" cy="36004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200" dirty="0">
                <a:latin typeface="Arno Pro Light Display" pitchFamily="18" charset="0"/>
              </a:rPr>
              <a:t>Уезд 20-30 тыс. чел</a:t>
            </a: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3635375" y="2349500"/>
            <a:ext cx="2233613" cy="5032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200" dirty="0">
                <a:latin typeface="Arno Pro Light Display" pitchFamily="18" charset="0"/>
              </a:rPr>
              <a:t>Губерния (300-400 </a:t>
            </a:r>
            <a:r>
              <a:rPr lang="ru-RU" sz="1200" dirty="0" smtClean="0">
                <a:latin typeface="Arno Pro Light Display" pitchFamily="18" charset="0"/>
              </a:rPr>
              <a:t>тыс. </a:t>
            </a:r>
            <a:r>
              <a:rPr lang="ru-RU" sz="1200" smtClean="0">
                <a:latin typeface="Arno Pro Light Display" pitchFamily="18" charset="0"/>
              </a:rPr>
              <a:t>чел.)</a:t>
            </a:r>
            <a:endParaRPr lang="ru-RU" sz="1200" dirty="0">
              <a:latin typeface="Arno Pro Light Display" pitchFamily="18" charset="0"/>
            </a:endParaRPr>
          </a:p>
        </p:txBody>
      </p:sp>
      <p:sp>
        <p:nvSpPr>
          <p:cNvPr id="39950" name="Rectangle 14"/>
          <p:cNvSpPr>
            <a:spLocks noChangeArrowheads="1"/>
          </p:cNvSpPr>
          <p:nvPr/>
        </p:nvSpPr>
        <p:spPr bwMode="auto">
          <a:xfrm>
            <a:off x="1043608" y="5445224"/>
            <a:ext cx="1728787" cy="4333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200" dirty="0">
                <a:latin typeface="Arno Pro Light Display" pitchFamily="18" charset="0"/>
              </a:rPr>
              <a:t>Уезд 20-30 тыс. чел</a:t>
            </a:r>
          </a:p>
        </p:txBody>
      </p:sp>
      <p:sp>
        <p:nvSpPr>
          <p:cNvPr id="39951" name="Rectangle 15"/>
          <p:cNvSpPr>
            <a:spLocks noChangeArrowheads="1"/>
          </p:cNvSpPr>
          <p:nvPr/>
        </p:nvSpPr>
        <p:spPr bwMode="auto">
          <a:xfrm>
            <a:off x="1043608" y="4509120"/>
            <a:ext cx="1728787" cy="43204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200" dirty="0">
                <a:latin typeface="Arno Pro Light Display" pitchFamily="18" charset="0"/>
              </a:rPr>
              <a:t>Уезд 20-30 тыс. чел</a:t>
            </a:r>
          </a:p>
        </p:txBody>
      </p:sp>
      <p:sp>
        <p:nvSpPr>
          <p:cNvPr id="39952" name="Text Box 16"/>
          <p:cNvSpPr txBox="1">
            <a:spLocks noChangeArrowheads="1"/>
          </p:cNvSpPr>
          <p:nvPr/>
        </p:nvSpPr>
        <p:spPr bwMode="auto">
          <a:xfrm>
            <a:off x="6156325" y="2420938"/>
            <a:ext cx="2232025" cy="3667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chemeClr val="bg1"/>
                </a:solidFill>
                <a:latin typeface="Adobe Garamond Pro Bold" pitchFamily="18" charset="0"/>
              </a:rPr>
              <a:t>50 губерний</a:t>
            </a:r>
          </a:p>
        </p:txBody>
      </p:sp>
      <p:sp>
        <p:nvSpPr>
          <p:cNvPr id="39953" name="Text Box 17"/>
          <p:cNvSpPr txBox="1">
            <a:spLocks noChangeArrowheads="1"/>
          </p:cNvSpPr>
          <p:nvPr/>
        </p:nvSpPr>
        <p:spPr bwMode="auto">
          <a:xfrm>
            <a:off x="971550" y="1989138"/>
            <a:ext cx="2232025" cy="36671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latin typeface="Adobe Garamond Pro Bold" pitchFamily="18" charset="0"/>
              </a:rPr>
              <a:t>Губернатор</a:t>
            </a:r>
          </a:p>
        </p:txBody>
      </p:sp>
      <p:sp>
        <p:nvSpPr>
          <p:cNvPr id="39954" name="Text Box 18"/>
          <p:cNvSpPr txBox="1">
            <a:spLocks noChangeArrowheads="1"/>
          </p:cNvSpPr>
          <p:nvPr/>
        </p:nvSpPr>
        <p:spPr bwMode="auto">
          <a:xfrm>
            <a:off x="3635375" y="1989138"/>
            <a:ext cx="2232025" cy="36671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latin typeface="Adobe Garamond Pro Bold" pitchFamily="18" charset="0"/>
              </a:rPr>
              <a:t>Губернатор</a:t>
            </a:r>
          </a:p>
        </p:txBody>
      </p:sp>
      <p:sp>
        <p:nvSpPr>
          <p:cNvPr id="39955" name="Text Box 19"/>
          <p:cNvSpPr txBox="1">
            <a:spLocks noChangeArrowheads="1"/>
          </p:cNvSpPr>
          <p:nvPr/>
        </p:nvSpPr>
        <p:spPr bwMode="auto">
          <a:xfrm>
            <a:off x="1042988" y="3284538"/>
            <a:ext cx="1728787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dirty="0">
                <a:latin typeface="Adobe Garamond Pro Bold" pitchFamily="18" charset="0"/>
              </a:rPr>
              <a:t>Капитан-исправник</a:t>
            </a:r>
          </a:p>
        </p:txBody>
      </p:sp>
      <p:sp>
        <p:nvSpPr>
          <p:cNvPr id="39956" name="Text Box 20"/>
          <p:cNvSpPr txBox="1">
            <a:spLocks noChangeArrowheads="1"/>
          </p:cNvSpPr>
          <p:nvPr/>
        </p:nvSpPr>
        <p:spPr bwMode="auto">
          <a:xfrm>
            <a:off x="1043608" y="4149080"/>
            <a:ext cx="1728192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dirty="0">
                <a:latin typeface="Adobe Garamond Pro Bold" pitchFamily="18" charset="0"/>
              </a:rPr>
              <a:t>Капитан-исправник</a:t>
            </a:r>
          </a:p>
        </p:txBody>
      </p:sp>
      <p:sp>
        <p:nvSpPr>
          <p:cNvPr id="39957" name="Text Box 21"/>
          <p:cNvSpPr txBox="1">
            <a:spLocks noChangeArrowheads="1"/>
          </p:cNvSpPr>
          <p:nvPr/>
        </p:nvSpPr>
        <p:spPr bwMode="auto">
          <a:xfrm>
            <a:off x="1042988" y="5084763"/>
            <a:ext cx="1728787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dirty="0">
                <a:latin typeface="Adobe Garamond Pro Bold" pitchFamily="18" charset="0"/>
              </a:rPr>
              <a:t>Капитан-исправник</a:t>
            </a:r>
          </a:p>
        </p:txBody>
      </p:sp>
      <p:sp>
        <p:nvSpPr>
          <p:cNvPr id="39958" name="Text Box 22"/>
          <p:cNvSpPr txBox="1">
            <a:spLocks noChangeArrowheads="1"/>
          </p:cNvSpPr>
          <p:nvPr/>
        </p:nvSpPr>
        <p:spPr bwMode="auto">
          <a:xfrm>
            <a:off x="2771775" y="3284538"/>
            <a:ext cx="3600450" cy="64633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latin typeface="Adobe Garamond Pro Bold" pitchFamily="18" charset="0"/>
              </a:rPr>
              <a:t>В уездных городах - городничие</a:t>
            </a:r>
          </a:p>
        </p:txBody>
      </p:sp>
      <p:sp>
        <p:nvSpPr>
          <p:cNvPr id="39959" name="Line 23"/>
          <p:cNvSpPr>
            <a:spLocks noChangeShapeType="1"/>
          </p:cNvSpPr>
          <p:nvPr/>
        </p:nvSpPr>
        <p:spPr bwMode="auto">
          <a:xfrm>
            <a:off x="4067175" y="1484313"/>
            <a:ext cx="0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960" name="Line 24"/>
          <p:cNvSpPr>
            <a:spLocks noChangeShapeType="1"/>
          </p:cNvSpPr>
          <p:nvPr/>
        </p:nvSpPr>
        <p:spPr bwMode="auto">
          <a:xfrm flipH="1">
            <a:off x="2124075" y="1700213"/>
            <a:ext cx="1943100" cy="2889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961" name="Line 25"/>
          <p:cNvSpPr>
            <a:spLocks noChangeShapeType="1"/>
          </p:cNvSpPr>
          <p:nvPr/>
        </p:nvSpPr>
        <p:spPr bwMode="auto">
          <a:xfrm>
            <a:off x="4067175" y="1700213"/>
            <a:ext cx="792163" cy="2889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962" name="Line 26"/>
          <p:cNvSpPr>
            <a:spLocks noChangeShapeType="1"/>
          </p:cNvSpPr>
          <p:nvPr/>
        </p:nvSpPr>
        <p:spPr bwMode="auto">
          <a:xfrm flipH="1">
            <a:off x="684213" y="2205038"/>
            <a:ext cx="287337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963" name="Line 27"/>
          <p:cNvSpPr>
            <a:spLocks noChangeShapeType="1"/>
          </p:cNvSpPr>
          <p:nvPr/>
        </p:nvSpPr>
        <p:spPr bwMode="auto">
          <a:xfrm>
            <a:off x="684213" y="2205038"/>
            <a:ext cx="0" cy="302418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964" name="Line 28"/>
          <p:cNvSpPr>
            <a:spLocks noChangeShapeType="1"/>
          </p:cNvSpPr>
          <p:nvPr/>
        </p:nvSpPr>
        <p:spPr bwMode="auto">
          <a:xfrm>
            <a:off x="684213" y="3429000"/>
            <a:ext cx="35877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965" name="Line 29"/>
          <p:cNvSpPr>
            <a:spLocks noChangeShapeType="1"/>
          </p:cNvSpPr>
          <p:nvPr/>
        </p:nvSpPr>
        <p:spPr bwMode="auto">
          <a:xfrm>
            <a:off x="683568" y="4365104"/>
            <a:ext cx="35877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966" name="Line 30"/>
          <p:cNvSpPr>
            <a:spLocks noChangeShapeType="1"/>
          </p:cNvSpPr>
          <p:nvPr/>
        </p:nvSpPr>
        <p:spPr bwMode="auto">
          <a:xfrm>
            <a:off x="684213" y="5229225"/>
            <a:ext cx="35877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967" name="Text Box 31"/>
          <p:cNvSpPr txBox="1">
            <a:spLocks noChangeArrowheads="1"/>
          </p:cNvSpPr>
          <p:nvPr/>
        </p:nvSpPr>
        <p:spPr bwMode="auto">
          <a:xfrm>
            <a:off x="3924300" y="4292600"/>
            <a:ext cx="4103688" cy="3667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chemeClr val="bg1"/>
                </a:solidFill>
                <a:latin typeface="Adobe Garamond Pro Bold" pitchFamily="18" charset="0"/>
              </a:rPr>
              <a:t>Обер-полицмейстеры</a:t>
            </a:r>
          </a:p>
        </p:txBody>
      </p:sp>
      <p:sp>
        <p:nvSpPr>
          <p:cNvPr id="39968" name="Line 32"/>
          <p:cNvSpPr>
            <a:spLocks noChangeShapeType="1"/>
          </p:cNvSpPr>
          <p:nvPr/>
        </p:nvSpPr>
        <p:spPr bwMode="auto">
          <a:xfrm flipH="1">
            <a:off x="4500563" y="4581525"/>
            <a:ext cx="1295400" cy="431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969" name="Line 33"/>
          <p:cNvSpPr>
            <a:spLocks noChangeShapeType="1"/>
          </p:cNvSpPr>
          <p:nvPr/>
        </p:nvSpPr>
        <p:spPr bwMode="auto">
          <a:xfrm>
            <a:off x="5795963" y="4581525"/>
            <a:ext cx="1512887" cy="431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970" name="Rectangle 34"/>
          <p:cNvSpPr>
            <a:spLocks noChangeArrowheads="1"/>
          </p:cNvSpPr>
          <p:nvPr/>
        </p:nvSpPr>
        <p:spPr bwMode="auto">
          <a:xfrm>
            <a:off x="3348038" y="5013325"/>
            <a:ext cx="2519362" cy="5048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b="1" dirty="0">
                <a:latin typeface="Adobe Garamond Pro Bold" pitchFamily="18" charset="0"/>
              </a:rPr>
              <a:t>Москва</a:t>
            </a:r>
          </a:p>
        </p:txBody>
      </p:sp>
      <p:sp>
        <p:nvSpPr>
          <p:cNvPr id="39974" name="Rectangle 38"/>
          <p:cNvSpPr>
            <a:spLocks noChangeArrowheads="1"/>
          </p:cNvSpPr>
          <p:nvPr/>
        </p:nvSpPr>
        <p:spPr bwMode="auto">
          <a:xfrm>
            <a:off x="5940425" y="5013325"/>
            <a:ext cx="2447925" cy="5032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b="1" dirty="0">
                <a:latin typeface="Adobe Garamond Pro Bold" pitchFamily="18" charset="0"/>
              </a:rPr>
              <a:t>Санкт-Петербург</a:t>
            </a:r>
          </a:p>
        </p:txBody>
      </p:sp>
      <p:sp>
        <p:nvSpPr>
          <p:cNvPr id="39975" name="Rectangle 39"/>
          <p:cNvSpPr>
            <a:spLocks noChangeArrowheads="1"/>
          </p:cNvSpPr>
          <p:nvPr/>
        </p:nvSpPr>
        <p:spPr bwMode="auto">
          <a:xfrm>
            <a:off x="1187624" y="332656"/>
            <a:ext cx="1657350" cy="431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600" b="1" dirty="0">
                <a:latin typeface="Monotype Corsiva" pitchFamily="66" charset="0"/>
              </a:rPr>
              <a:t>Сенат</a:t>
            </a:r>
          </a:p>
        </p:txBody>
      </p:sp>
      <p:sp>
        <p:nvSpPr>
          <p:cNvPr id="39977" name="Line 41"/>
          <p:cNvSpPr>
            <a:spLocks noChangeShapeType="1"/>
          </p:cNvSpPr>
          <p:nvPr/>
        </p:nvSpPr>
        <p:spPr bwMode="auto">
          <a:xfrm>
            <a:off x="1979613" y="765175"/>
            <a:ext cx="0" cy="1295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779912" y="0"/>
            <a:ext cx="5112568" cy="6206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Губернская реформа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692697"/>
            <a:ext cx="4040188" cy="648072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Жена Игоря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kn_igo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91576" y="1412776"/>
            <a:ext cx="3771436" cy="5040560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692697"/>
            <a:ext cx="4041775" cy="72008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Мать Святослава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olga.gif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6016" y="1484784"/>
            <a:ext cx="4041775" cy="489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931224" cy="11397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Месть древлянам 1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s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07904" y="1556792"/>
            <a:ext cx="5080000" cy="4890120"/>
          </a:xfrm>
        </p:spPr>
      </p:pic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569371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 И, склонившись к яме, спросила их Ольга: „Хороша ли вам честь?».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Они же ответили: „Горше нам Игоревой смерти».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повелела засыпать их живыми; и засыпали их.. 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Месть древлянам 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8c1c44a859f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12776"/>
            <a:ext cx="7920880" cy="4752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Месть древлянам 3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8e2c6bb04439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628800"/>
            <a:ext cx="3411880" cy="4525963"/>
          </a:xfrm>
        </p:spPr>
      </p:pic>
      <p:pic>
        <p:nvPicPr>
          <p:cNvPr id="6" name="Содержимое 5" descr="dc339fd19f4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23928" y="1556792"/>
            <a:ext cx="4788024" cy="45365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Месть древлянам 4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46ef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3816424" cy="5040560"/>
          </a:xfrm>
        </p:spPr>
      </p:pic>
      <p:pic>
        <p:nvPicPr>
          <p:cNvPr id="6" name="Содержимое 5" descr="mest_olgi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1412776"/>
            <a:ext cx="3528392" cy="50405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Правление Ольги</a:t>
            </a:r>
            <a:endParaRPr lang="ru-RU" b="1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8370F7B-9D01-44DD-8275-4E2C27CFC0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68370F7B-9D01-44DD-8275-4E2C27CFC0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68370F7B-9D01-44DD-8275-4E2C27CFC0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1644DB-A1FE-4691-89BB-CC03C5F03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8A1644DB-A1FE-4691-89BB-CC03C5F03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8A1644DB-A1FE-4691-89BB-CC03C5F03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2A4ED8B-8C37-4014-9879-F39D6C2761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32A4ED8B-8C37-4014-9879-F39D6C2761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32A4ED8B-8C37-4014-9879-F39D6C2761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A69740A-1FE6-496E-B598-DA939CCFF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DA69740A-1FE6-496E-B598-DA939CCFF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DA69740A-1FE6-496E-B598-DA939CCFF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96BC499-8405-493A-BBB0-B62F98D257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C96BC499-8405-493A-BBB0-B62F98D257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C96BC499-8405-493A-BBB0-B62F98D257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46C8508-42C1-4ED8-B4E4-B420DE4C7C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546C8508-42C1-4ED8-B4E4-B420DE4C7C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546C8508-42C1-4ED8-B4E4-B420DE4C7C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</TotalTime>
  <Words>499</Words>
  <Application>Microsoft Office PowerPoint</Application>
  <PresentationFormat>Экран (4:3)</PresentationFormat>
  <Paragraphs>94</Paragraphs>
  <Slides>32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Великие женщины в истории России</vt:lpstr>
      <vt:lpstr>Княгиня Ольга</vt:lpstr>
      <vt:lpstr> Годы жизни  рождена 885 – 895 года – скончалась 969 года </vt:lpstr>
      <vt:lpstr>Слайд 4</vt:lpstr>
      <vt:lpstr>   Месть древлянам 1</vt:lpstr>
      <vt:lpstr>Месть древлянам 2</vt:lpstr>
      <vt:lpstr>Месть древлянам 3</vt:lpstr>
      <vt:lpstr>Месть древлянам 4</vt:lpstr>
      <vt:lpstr>Правление Ольги</vt:lpstr>
      <vt:lpstr>Правление Ольги</vt:lpstr>
      <vt:lpstr>Крещение Ольги в 955 году в Константинополе</vt:lpstr>
      <vt:lpstr>Крещение Ольги в 955 году в Константинополе</vt:lpstr>
      <vt:lpstr>«И было наречено ей в крещении имя Елена, как и древней царице-матери императора Константина I». </vt:lpstr>
      <vt:lpstr>Софийский собор в Киеве</vt:lpstr>
      <vt:lpstr>Елизавета Петровна   18 (29) декабря 1709 - 25 декабря 1761 (5 января 1762)</vt:lpstr>
      <vt:lpstr>Елизавета родилась в селе Коломенском 18 декабря 1709 года</vt:lpstr>
      <vt:lpstr>Первая красавица при дворе</vt:lpstr>
      <vt:lpstr>Переворот</vt:lpstr>
      <vt:lpstr>Правление Елизаветы</vt:lpstr>
      <vt:lpstr>Правление Елизаветы</vt:lpstr>
      <vt:lpstr>Правление Елизаветы</vt:lpstr>
      <vt:lpstr>Академия художеств в Петербурге </vt:lpstr>
      <vt:lpstr>Московский университет </vt:lpstr>
      <vt:lpstr>Екатерина II</vt:lpstr>
      <vt:lpstr>Годы жизни 21 апреля (2 мая) 1729-  6 (17 ноября) 1796</vt:lpstr>
      <vt:lpstr>Замужество</vt:lpstr>
      <vt:lpstr>Начало правления</vt:lpstr>
      <vt:lpstr>Правление Екатерины II</vt:lpstr>
      <vt:lpstr>Сенатская реформа 1763 года</vt:lpstr>
      <vt:lpstr>Секуляризация 1763-1764 года 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Великие женщины в истории России</dc:title>
  <dc:creator>Helen</dc:creator>
  <cp:lastModifiedBy>НИНА</cp:lastModifiedBy>
  <cp:revision>28</cp:revision>
  <dcterms:created xsi:type="dcterms:W3CDTF">2012-02-28T18:04:02Z</dcterms:created>
  <dcterms:modified xsi:type="dcterms:W3CDTF">2016-01-11T17:51:58Z</dcterms:modified>
</cp:coreProperties>
</file>