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6" r:id="rId3"/>
    <p:sldId id="290" r:id="rId4"/>
    <p:sldId id="284" r:id="rId5"/>
    <p:sldId id="272" r:id="rId6"/>
    <p:sldId id="274" r:id="rId7"/>
    <p:sldId id="275" r:id="rId8"/>
    <p:sldId id="276" r:id="rId9"/>
    <p:sldId id="289" r:id="rId10"/>
    <p:sldId id="285" r:id="rId11"/>
    <p:sldId id="292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6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8A857D-E7E3-4F47-A847-CB17B56FB482}" type="datetimeFigureOut">
              <a:rPr lang="ru-RU"/>
              <a:pPr>
                <a:defRPr/>
              </a:pPr>
              <a:t>30.01.2016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379076-6460-4396-9D11-1E98C466FF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9047DE-63A2-40E3-BB13-EB5E50EC974B}" type="datetimeFigureOut">
              <a:rPr lang="ru-RU"/>
              <a:pPr>
                <a:defRPr/>
              </a:pPr>
              <a:t>30.01.2016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CB93FF-DBD6-4318-AFB5-5455FE4518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F4C2C9-3FCC-4250-A379-A4A376859DB6}" type="datetimeFigureOut">
              <a:rPr lang="ru-RU"/>
              <a:pPr>
                <a:defRPr/>
              </a:pPr>
              <a:t>30.01.2016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3560D4-2167-4933-B0C0-5961DF5146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3C80FE-64D8-4545-B79B-8B5FB813B323}" type="datetimeFigureOut">
              <a:rPr lang="ru-RU"/>
              <a:pPr>
                <a:defRPr/>
              </a:pPr>
              <a:t>30.01.2016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E8EFD4-BD6E-4D0B-B385-1A602C2024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04482B-D215-4C5D-858D-C9B2BD95437D}" type="datetimeFigureOut">
              <a:rPr lang="ru-RU"/>
              <a:pPr>
                <a:defRPr/>
              </a:pPr>
              <a:t>30.01.2016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538CBB-EDEE-4507-ACC0-F8259056F1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650F9D-56A4-4003-A638-5DFDD1D5305A}" type="datetimeFigureOut">
              <a:rPr lang="ru-RU"/>
              <a:pPr>
                <a:defRPr/>
              </a:pPr>
              <a:t>30.01.2016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C4B293-1761-4E17-AF90-DECF5E932E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16486F-9893-4C03-9EAA-555476B71D5C}" type="datetimeFigureOut">
              <a:rPr lang="ru-RU"/>
              <a:pPr>
                <a:defRPr/>
              </a:pPr>
              <a:t>30.01.2016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1AC3C7-7258-4151-874E-F1C46F9192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F378A3-88EA-4D27-BA70-35E1225530CD}" type="datetimeFigureOut">
              <a:rPr lang="ru-RU"/>
              <a:pPr>
                <a:defRPr/>
              </a:pPr>
              <a:t>30.01.2016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F9922B-B800-40C5-9C6D-44BA2CEE29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FA3257-9BFD-40D3-A155-5D2885EE5A5E}" type="datetimeFigureOut">
              <a:rPr lang="ru-RU"/>
              <a:pPr>
                <a:defRPr/>
              </a:pPr>
              <a:t>30.01.2016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C2674D-26B1-4D39-942C-80B5B4597A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CA1283-5EA1-41F4-9DA2-9100095C3DB9}" type="datetimeFigureOut">
              <a:rPr lang="ru-RU"/>
              <a:pPr>
                <a:defRPr/>
              </a:pPr>
              <a:t>30.01.2016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CB565-70F3-4602-9AEC-600F8C430D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F1A6A7-8355-456C-8274-6FBC0E431336}" type="datetimeFigureOut">
              <a:rPr lang="ru-RU"/>
              <a:pPr>
                <a:defRPr/>
              </a:pPr>
              <a:t>30.01.2016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CF84C6-AA40-42BF-955D-8D604314C4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38A295-A751-486A-9DCB-7FCE9227EF4B}" type="datetimeFigureOut">
              <a:rPr lang="ru-RU"/>
              <a:pPr>
                <a:defRPr/>
              </a:pPr>
              <a:t>30.01.2016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34C82E-763F-41F3-9433-77E27F2B67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DD91AD-4D18-4D28-B7CF-AEA4F886DAA0}" type="datetimeFigureOut">
              <a:rPr lang="ru-RU"/>
              <a:pPr>
                <a:defRPr/>
              </a:pPr>
              <a:t>30.01.2016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D1C8D3-E6B2-4926-8F77-5523E70566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98BBD9F-E3BD-4DBC-8F5B-65D12B8F80E6}" type="datetimeFigureOut">
              <a:rPr lang="ru-RU"/>
              <a:pPr>
                <a:defRPr/>
              </a:pPr>
              <a:t>30.01.2016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3B3EAF5-5255-4273-A49B-0270D3514A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1" r:id="rId3"/>
    <p:sldLayoutId id="2147483664" r:id="rId4"/>
    <p:sldLayoutId id="2147483660" r:id="rId5"/>
    <p:sldLayoutId id="2147483659" r:id="rId6"/>
    <p:sldLayoutId id="2147483658" r:id="rId7"/>
    <p:sldLayoutId id="2147483657" r:id="rId8"/>
    <p:sldLayoutId id="2147483656" r:id="rId9"/>
    <p:sldLayoutId id="2147483655" r:id="rId10"/>
    <p:sldLayoutId id="2147483654" r:id="rId11"/>
    <p:sldLayoutId id="2147483653" r:id="rId12"/>
    <p:sldLayoutId id="2147483652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ctrTitle"/>
          </p:nvPr>
        </p:nvSpPr>
        <p:spPr>
          <a:xfrm rot="21317207">
            <a:off x="676275" y="903288"/>
            <a:ext cx="3719513" cy="2887662"/>
          </a:xfrm>
        </p:spPr>
        <p:txBody>
          <a:bodyPr/>
          <a:lstStyle/>
          <a:p>
            <a:pPr algn="l" eaLnBrk="1" hangingPunct="1"/>
            <a:r>
              <a:rPr lang="ru-RU" b="1" smtClean="0">
                <a:solidFill>
                  <a:srgbClr val="25406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600" b="1" smtClean="0">
                <a:solidFill>
                  <a:srgbClr val="254061"/>
                </a:solidFill>
                <a:latin typeface="Times New Roman" pitchFamily="18" charset="0"/>
                <a:cs typeface="Times New Roman" pitchFamily="18" charset="0"/>
              </a:rPr>
              <a:t>Технология Л.В.Свирской «ПЛАН-ДЕЛО-АНАЛИЗ»</a:t>
            </a:r>
            <a:r>
              <a:rPr lang="ru-RU" sz="4000" b="1" smtClean="0">
                <a:solidFill>
                  <a:srgbClr val="25406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b="1" smtClean="0">
              <a:solidFill>
                <a:srgbClr val="25406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3" name="Подзаголовок 2"/>
          <p:cNvSpPr>
            <a:spLocks noGrp="1"/>
          </p:cNvSpPr>
          <p:nvPr>
            <p:ph type="subTitle" idx="1"/>
          </p:nvPr>
        </p:nvSpPr>
        <p:spPr>
          <a:xfrm rot="889624">
            <a:off x="4841875" y="2317750"/>
            <a:ext cx="3462338" cy="2555875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ru-RU" sz="2400" i="1" smtClean="0">
                <a:solidFill>
                  <a:schemeClr val="tx1"/>
                </a:solidFill>
                <a:cs typeface="Times New Roman" pitchFamily="18" charset="0"/>
              </a:rPr>
              <a:t> </a:t>
            </a:r>
          </a:p>
        </p:txBody>
      </p:sp>
      <p:pic>
        <p:nvPicPr>
          <p:cNvPr id="15364" name="Picture 2" descr="C:\Users\1\Desktop\ФОТО ДЕТЕЙ ОБЩИЕ\Новая папка фотки\DSC_052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888370">
            <a:off x="4705350" y="2205038"/>
            <a:ext cx="3643313" cy="3582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1\Desktop\ФОТО ДЕТЕЙ ОБЩИЕ\фото садик\IMG_20151005_11523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 rot="20838360">
            <a:off x="2038354" y="580789"/>
            <a:ext cx="4190644" cy="5587525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/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перфолента 1"/>
          <p:cNvSpPr/>
          <p:nvPr/>
        </p:nvSpPr>
        <p:spPr>
          <a:xfrm rot="20729568">
            <a:off x="1042988" y="1412875"/>
            <a:ext cx="6842125" cy="2952750"/>
          </a:xfrm>
          <a:prstGeom prst="flowChartPunchedTap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i="1" dirty="0">
                <a:solidFill>
                  <a:schemeClr val="accent4">
                    <a:lumMod val="50000"/>
                  </a:schemeClr>
                </a:solidFill>
              </a:rPr>
              <a:t>Спасибо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333375"/>
            <a:ext cx="7632700" cy="613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 descr="C:\Users\1\Desktop\ФОТО ДЕТЕЙ ОБЩИЕ\прогулка на мемориал\DSCN179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476250"/>
            <a:ext cx="8135937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3" descr="C:\Users\1\Desktop\ФОТО ДЕТЕЙ ОБЩИЕ\DSCN17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476250"/>
            <a:ext cx="7921625" cy="594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 descr="C:\Users\1\Desktop\ФОТО ДЕТЕЙ ОБЩИЕ\S83024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263" y="476250"/>
            <a:ext cx="3849687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Picture 3" descr="C:\Users\1\Desktop\ФОТО ДЕТЕЙ ОБЩИЕ\S8305469.JPG"/>
          <p:cNvPicPr>
            <a:picLocks noChangeAspect="1" noChangeArrowheads="1"/>
          </p:cNvPicPr>
          <p:nvPr/>
        </p:nvPicPr>
        <p:blipFill>
          <a:blip r:embed="rId3"/>
          <a:srcRect t="9679" b="6161"/>
          <a:stretch>
            <a:fillRect/>
          </a:stretch>
        </p:blipFill>
        <p:spPr bwMode="auto">
          <a:xfrm>
            <a:off x="4441825" y="3213100"/>
            <a:ext cx="4114800" cy="299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4" descr="C:\Users\1\Desktop\ФОТО ДЕТЕЙ ОБЩИЕ\DSC_4322.jpg"/>
          <p:cNvPicPr>
            <a:picLocks noChangeAspect="1" noChangeArrowheads="1"/>
          </p:cNvPicPr>
          <p:nvPr/>
        </p:nvPicPr>
        <p:blipFill>
          <a:blip r:embed="rId4"/>
          <a:srcRect b="15585"/>
          <a:stretch>
            <a:fillRect/>
          </a:stretch>
        </p:blipFill>
        <p:spPr bwMode="auto">
          <a:xfrm>
            <a:off x="449263" y="3617913"/>
            <a:ext cx="3849687" cy="259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2" descr="C:\Users\1\Desktop\фото с наташиного\DSCN211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27538" y="476250"/>
            <a:ext cx="4116387" cy="259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179388" y="692150"/>
            <a:ext cx="8785225" cy="79216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>
                <a:solidFill>
                  <a:srgbClr val="403152"/>
                </a:solidFill>
                <a:cs typeface="Arial" charset="0"/>
              </a:rPr>
              <a:t>Технология Л.В.Свирской </a:t>
            </a:r>
          </a:p>
          <a:p>
            <a:pPr algn="ctr">
              <a:defRPr/>
            </a:pPr>
            <a:r>
              <a:rPr lang="ru-RU" sz="2400" b="1">
                <a:solidFill>
                  <a:srgbClr val="FFFF00"/>
                </a:solidFill>
                <a:cs typeface="Arial" charset="0"/>
              </a:rPr>
              <a:t>«План-Дело-Анализ»</a:t>
            </a:r>
          </a:p>
        </p:txBody>
      </p:sp>
      <p:sp>
        <p:nvSpPr>
          <p:cNvPr id="11" name="Овал 10"/>
          <p:cNvSpPr/>
          <p:nvPr/>
        </p:nvSpPr>
        <p:spPr>
          <a:xfrm>
            <a:off x="3059113" y="2708275"/>
            <a:ext cx="2665412" cy="165735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2">
                    <a:lumMod val="50000"/>
                  </a:schemeClr>
                </a:solidFill>
              </a:rPr>
              <a:t>«Детский Совет»</a:t>
            </a:r>
          </a:p>
        </p:txBody>
      </p:sp>
      <p:sp>
        <p:nvSpPr>
          <p:cNvPr id="13" name="Овал 12"/>
          <p:cNvSpPr/>
          <p:nvPr/>
        </p:nvSpPr>
        <p:spPr>
          <a:xfrm>
            <a:off x="5867400" y="4076700"/>
            <a:ext cx="2160588" cy="100806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«Дело»</a:t>
            </a:r>
          </a:p>
        </p:txBody>
      </p:sp>
      <p:sp>
        <p:nvSpPr>
          <p:cNvPr id="14" name="Овал 13"/>
          <p:cNvSpPr/>
          <p:nvPr/>
        </p:nvSpPr>
        <p:spPr>
          <a:xfrm>
            <a:off x="5867400" y="2070100"/>
            <a:ext cx="2160588" cy="100806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Рефлексия</a:t>
            </a:r>
          </a:p>
        </p:txBody>
      </p:sp>
      <p:sp>
        <p:nvSpPr>
          <p:cNvPr id="15" name="Овал 14"/>
          <p:cNvSpPr/>
          <p:nvPr/>
        </p:nvSpPr>
        <p:spPr>
          <a:xfrm>
            <a:off x="755650" y="4249738"/>
            <a:ext cx="2303463" cy="100806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«Паутинка»</a:t>
            </a:r>
          </a:p>
        </p:txBody>
      </p:sp>
      <p:sp>
        <p:nvSpPr>
          <p:cNvPr id="16" name="Овал 15"/>
          <p:cNvSpPr/>
          <p:nvPr/>
        </p:nvSpPr>
        <p:spPr>
          <a:xfrm>
            <a:off x="611188" y="2041525"/>
            <a:ext cx="2376487" cy="100806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«Три вопроса»</a:t>
            </a:r>
          </a:p>
        </p:txBody>
      </p:sp>
      <p:cxnSp>
        <p:nvCxnSpPr>
          <p:cNvPr id="17" name="Прямая со стрелкой 16"/>
          <p:cNvCxnSpPr/>
          <p:nvPr/>
        </p:nvCxnSpPr>
        <p:spPr>
          <a:xfrm flipH="1" flipV="1">
            <a:off x="2843213" y="2773363"/>
            <a:ext cx="433387" cy="358775"/>
          </a:xfrm>
          <a:prstGeom prst="straightConnector1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H="1">
            <a:off x="2843213" y="3933825"/>
            <a:ext cx="504825" cy="503238"/>
          </a:xfrm>
          <a:prstGeom prst="straightConnector1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5549900" y="3897313"/>
            <a:ext cx="568325" cy="468312"/>
          </a:xfrm>
          <a:prstGeom prst="straightConnector1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1831975" y="3309938"/>
            <a:ext cx="0" cy="766762"/>
          </a:xfrm>
          <a:prstGeom prst="straightConnector1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V="1">
            <a:off x="5567363" y="2873375"/>
            <a:ext cx="533400" cy="330200"/>
          </a:xfrm>
          <a:prstGeom prst="straightConnector1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flipV="1">
            <a:off x="6948488" y="3132138"/>
            <a:ext cx="0" cy="858837"/>
          </a:xfrm>
          <a:prstGeom prst="straightConnector1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>
            <a:off x="3095625" y="5084763"/>
            <a:ext cx="2844800" cy="0"/>
          </a:xfrm>
          <a:prstGeom prst="straightConnector1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 flipH="1">
            <a:off x="3095625" y="2420938"/>
            <a:ext cx="2540000" cy="0"/>
          </a:xfrm>
          <a:prstGeom prst="straightConnector1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5" descr="C:\Users\Татьяна\Desktop\Новая папка\DSC_0512.jpg"/>
          <p:cNvPicPr>
            <a:picLocks noChangeAspect="1" noChangeArrowheads="1"/>
          </p:cNvPicPr>
          <p:nvPr/>
        </p:nvPicPr>
        <p:blipFill>
          <a:blip r:embed="rId2"/>
          <a:srcRect l="4918" t="14851" r="-3416" b="-3505"/>
          <a:stretch>
            <a:fillRect/>
          </a:stretch>
        </p:blipFill>
        <p:spPr bwMode="auto">
          <a:xfrm>
            <a:off x="493713" y="549275"/>
            <a:ext cx="5002212" cy="561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 txBox="1">
            <a:spLocks/>
          </p:cNvSpPr>
          <p:nvPr/>
        </p:nvSpPr>
        <p:spPr>
          <a:xfrm>
            <a:off x="5364163" y="636588"/>
            <a:ext cx="3155950" cy="50990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002060"/>
                </a:solidFill>
                <a:cs typeface="Times New Roman" pitchFamily="18" charset="0"/>
              </a:rPr>
              <a:t>Что</a:t>
            </a:r>
            <a:r>
              <a:rPr lang="ru-RU" sz="4000" dirty="0" smtClean="0">
                <a:solidFill>
                  <a:srgbClr val="002060"/>
                </a:solidFill>
                <a:cs typeface="Times New Roman" pitchFamily="18" charset="0"/>
              </a:rPr>
              <a:t> я об этом знаю?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002060"/>
                </a:solidFill>
                <a:cs typeface="Times New Roman" pitchFamily="18" charset="0"/>
              </a:rPr>
              <a:t>Что</a:t>
            </a:r>
            <a:r>
              <a:rPr lang="ru-RU" sz="4000" dirty="0" smtClean="0">
                <a:solidFill>
                  <a:srgbClr val="002060"/>
                </a:solidFill>
                <a:cs typeface="Times New Roman" pitchFamily="18" charset="0"/>
              </a:rPr>
              <a:t> хочу узнать?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002060"/>
                </a:solidFill>
                <a:cs typeface="Times New Roman" pitchFamily="18" charset="0"/>
              </a:rPr>
              <a:t>Что </a:t>
            </a:r>
            <a:r>
              <a:rPr lang="ru-RU" sz="4000" dirty="0" smtClean="0">
                <a:solidFill>
                  <a:srgbClr val="002060"/>
                </a:solidFill>
                <a:cs typeface="Times New Roman" pitchFamily="18" charset="0"/>
              </a:rPr>
              <a:t>нужно сделать, чтобы узнать?</a:t>
            </a:r>
          </a:p>
          <a:p>
            <a:pPr fontAlgn="auto">
              <a:spcAft>
                <a:spcPts val="0"/>
              </a:spcAft>
              <a:defRPr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 descr="C:\Users\1\Desktop\фото с наташиного\DSCN21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404813"/>
            <a:ext cx="8207375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 descr="C:\Users\1\Desktop\фото с наташиного\DSCN21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1838" y="549275"/>
            <a:ext cx="7512050" cy="563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800000"/>
      </a:hlink>
      <a:folHlink>
        <a:srgbClr val="D99694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381</TotalTime>
  <Words>29</Words>
  <Application>Microsoft Office PowerPoint</Application>
  <PresentationFormat>Экран (4:3)</PresentationFormat>
  <Paragraphs>13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4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Arial</vt:lpstr>
      <vt:lpstr>Times New Roman</vt:lpstr>
      <vt:lpstr>Calibri</vt:lpstr>
      <vt:lpstr>Тема Office</vt:lpstr>
      <vt:lpstr>Тема Office</vt:lpstr>
      <vt:lpstr>Тема Office</vt:lpstr>
      <vt:lpstr>Тема Office</vt:lpstr>
      <vt:lpstr>«Технология Л.В.Свирской «ПЛАН-ДЕЛО-АНАЛИЗ»»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Елена</dc:creator>
  <cp:lastModifiedBy>home</cp:lastModifiedBy>
  <cp:revision>35</cp:revision>
  <dcterms:created xsi:type="dcterms:W3CDTF">2013-07-29T17:42:42Z</dcterms:created>
  <dcterms:modified xsi:type="dcterms:W3CDTF">2016-01-30T01:40:23Z</dcterms:modified>
</cp:coreProperties>
</file>