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</p:sldMasterIdLst>
  <p:notesMasterIdLst>
    <p:notesMasterId r:id="rId17"/>
  </p:notesMasterIdLst>
  <p:sldIdLst>
    <p:sldId id="256" r:id="rId2"/>
    <p:sldId id="263" r:id="rId3"/>
    <p:sldId id="265" r:id="rId4"/>
    <p:sldId id="264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5" r:id="rId13"/>
    <p:sldId id="273" r:id="rId14"/>
    <p:sldId id="274" r:id="rId15"/>
    <p:sldId id="262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-96" y="-5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рано говорить о патриотизме</c:v>
                </c:pt>
                <c:pt idx="1">
                  <c:v>необходимость целенаправленного процесса формирования патриотических чувств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</c:v>
                </c:pt>
                <c:pt idx="1">
                  <c:v>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0676271470136787"/>
          <c:y val="0.11494970052889476"/>
          <c:w val="0.28645302478302831"/>
          <c:h val="0.723402319010842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3DC680-055E-4BA5-A617-95D42F4E89FA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97A54B9-F32F-4F52-BA0B-FE96255E49B2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/>
            <a:t>Я</a:t>
          </a:r>
        </a:p>
      </dgm:t>
    </dgm:pt>
    <dgm:pt modelId="{A85C374F-CA5A-4712-8614-FA4C2ABCD9ED}" type="parTrans" cxnId="{806849E8-048B-4371-A638-44791B405B64}">
      <dgm:prSet/>
      <dgm:spPr/>
      <dgm:t>
        <a:bodyPr/>
        <a:lstStyle/>
        <a:p>
          <a:endParaRPr lang="ru-RU"/>
        </a:p>
      </dgm:t>
    </dgm:pt>
    <dgm:pt modelId="{4DE040C2-2A9F-4B52-BAD7-F87576EFEBE2}" type="sibTrans" cxnId="{806849E8-048B-4371-A638-44791B405B64}">
      <dgm:prSet/>
      <dgm:spPr/>
      <dgm:t>
        <a:bodyPr/>
        <a:lstStyle/>
        <a:p>
          <a:endParaRPr lang="ru-RU"/>
        </a:p>
      </dgm:t>
    </dgm:pt>
    <dgm:pt modelId="{B1721958-EF90-4F05-AA76-5B56635F66EF}">
      <dgm:prSet phldrT="[Текст]" custT="1"/>
      <dgm:spPr/>
      <dgm:t>
        <a:bodyPr/>
        <a:lstStyle/>
        <a:p>
          <a:r>
            <a:rPr lang="ru-RU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активная социальная позиция</a:t>
          </a:r>
        </a:p>
      </dgm:t>
    </dgm:pt>
    <dgm:pt modelId="{6DCC71D7-208F-4FE9-939A-D21DE272916A}" type="parTrans" cxnId="{27849FA5-5E37-410F-AFB9-69F21E83AA5C}">
      <dgm:prSet/>
      <dgm:spPr/>
      <dgm:t>
        <a:bodyPr/>
        <a:lstStyle/>
        <a:p>
          <a:endParaRPr lang="ru-RU"/>
        </a:p>
      </dgm:t>
    </dgm:pt>
    <dgm:pt modelId="{4497DAED-CAB0-4ADB-A087-BCE437CF1F2C}" type="sibTrans" cxnId="{27849FA5-5E37-410F-AFB9-69F21E83AA5C}">
      <dgm:prSet/>
      <dgm:spPr/>
      <dgm:t>
        <a:bodyPr/>
        <a:lstStyle/>
        <a:p>
          <a:endParaRPr lang="ru-RU"/>
        </a:p>
      </dgm:t>
    </dgm:pt>
    <dgm:pt modelId="{2D0C17FF-A243-44E8-8D0F-022CEE1BBD40}">
      <dgm:prSet phldrT="[Текст]" custT="1"/>
      <dgm:spPr/>
      <dgm:t>
        <a:bodyPr/>
        <a:lstStyle/>
        <a:p>
          <a:r>
            <a:rPr lang="ru-RU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самостоя-тельный</a:t>
          </a:r>
        </a:p>
      </dgm:t>
    </dgm:pt>
    <dgm:pt modelId="{0D7BC782-4A3A-40BA-8BF6-4E7A80C31F47}" type="parTrans" cxnId="{64BF7231-2F70-4B7D-9B75-577738DDF519}">
      <dgm:prSet/>
      <dgm:spPr/>
      <dgm:t>
        <a:bodyPr/>
        <a:lstStyle/>
        <a:p>
          <a:endParaRPr lang="ru-RU"/>
        </a:p>
      </dgm:t>
    </dgm:pt>
    <dgm:pt modelId="{9A811087-109E-4642-B81E-F0988D920C44}" type="sibTrans" cxnId="{64BF7231-2F70-4B7D-9B75-577738DDF519}">
      <dgm:prSet/>
      <dgm:spPr/>
      <dgm:t>
        <a:bodyPr/>
        <a:lstStyle/>
        <a:p>
          <a:endParaRPr lang="ru-RU"/>
        </a:p>
      </dgm:t>
    </dgm:pt>
    <dgm:pt modelId="{596D781A-B69A-46C4-B467-CFC874D30D42}">
      <dgm:prSet phldrT="[Текст]" custT="1"/>
      <dgm:spPr/>
      <dgm:t>
        <a:bodyPr/>
        <a:lstStyle/>
        <a:p>
          <a:r>
            <a:rPr lang="ru-RU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интелекту-ально развитый</a:t>
          </a:r>
        </a:p>
      </dgm:t>
    </dgm:pt>
    <dgm:pt modelId="{6FCE6166-A8E2-4C39-8CD6-D76CFF0BFA93}" type="parTrans" cxnId="{4F5078ED-06BB-4885-8F18-D14A8787AB11}">
      <dgm:prSet/>
      <dgm:spPr/>
      <dgm:t>
        <a:bodyPr/>
        <a:lstStyle/>
        <a:p>
          <a:endParaRPr lang="ru-RU"/>
        </a:p>
      </dgm:t>
    </dgm:pt>
    <dgm:pt modelId="{A2CC87E1-5316-40E7-9DE4-1818E681F539}" type="sibTrans" cxnId="{4F5078ED-06BB-4885-8F18-D14A8787AB11}">
      <dgm:prSet/>
      <dgm:spPr/>
      <dgm:t>
        <a:bodyPr/>
        <a:lstStyle/>
        <a:p>
          <a:endParaRPr lang="ru-RU"/>
        </a:p>
      </dgm:t>
    </dgm:pt>
    <dgm:pt modelId="{C8316E1A-1529-49E4-B0A2-8356A595B314}">
      <dgm:prSet phldrT="[Текст]" custT="1"/>
      <dgm:spPr/>
      <dgm:t>
        <a:bodyPr/>
        <a:lstStyle/>
        <a:p>
          <a:r>
            <a:rPr lang="ru-RU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гуманный</a:t>
          </a:r>
        </a:p>
      </dgm:t>
    </dgm:pt>
    <dgm:pt modelId="{A94F0F20-B61D-49B1-8634-F669023CD779}" type="parTrans" cxnId="{20498B1E-1543-4034-89D9-28C5417D6EC1}">
      <dgm:prSet/>
      <dgm:spPr/>
      <dgm:t>
        <a:bodyPr/>
        <a:lstStyle/>
        <a:p>
          <a:endParaRPr lang="ru-RU"/>
        </a:p>
      </dgm:t>
    </dgm:pt>
    <dgm:pt modelId="{756A60EC-D819-4121-9141-043DF96746DE}" type="sibTrans" cxnId="{20498B1E-1543-4034-89D9-28C5417D6EC1}">
      <dgm:prSet/>
      <dgm:spPr/>
      <dgm:t>
        <a:bodyPr/>
        <a:lstStyle/>
        <a:p>
          <a:endParaRPr lang="ru-RU"/>
        </a:p>
      </dgm:t>
    </dgm:pt>
    <dgm:pt modelId="{24683ECA-B530-4DFC-B484-77BCD4A97B7A}">
      <dgm:prSet custT="1"/>
      <dgm:spPr/>
      <dgm:t>
        <a:bodyPr/>
        <a:lstStyle/>
        <a:p>
          <a:r>
            <a:rPr lang="ru-RU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творческий</a:t>
          </a:r>
        </a:p>
      </dgm:t>
    </dgm:pt>
    <dgm:pt modelId="{3FB999A9-C03D-4E7D-9E45-8964350DED46}" type="parTrans" cxnId="{29A9214C-F483-402B-94B6-BF62B81F360A}">
      <dgm:prSet/>
      <dgm:spPr/>
      <dgm:t>
        <a:bodyPr/>
        <a:lstStyle/>
        <a:p>
          <a:endParaRPr lang="ru-RU"/>
        </a:p>
      </dgm:t>
    </dgm:pt>
    <dgm:pt modelId="{A75B8296-0EBF-4712-9FDA-79942991E2FB}" type="sibTrans" cxnId="{29A9214C-F483-402B-94B6-BF62B81F360A}">
      <dgm:prSet/>
      <dgm:spPr/>
      <dgm:t>
        <a:bodyPr/>
        <a:lstStyle/>
        <a:p>
          <a:endParaRPr lang="ru-RU"/>
        </a:p>
      </dgm:t>
    </dgm:pt>
    <dgm:pt modelId="{4A643E0D-B8F4-4471-977B-FC30F55F8A70}" type="pres">
      <dgm:prSet presAssocID="{E63DC680-055E-4BA5-A617-95D42F4E89FA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37E19FF-2906-4D14-98EB-0089C21DE2E1}" type="pres">
      <dgm:prSet presAssocID="{E63DC680-055E-4BA5-A617-95D42F4E89FA}" presName="radial" presStyleCnt="0">
        <dgm:presLayoutVars>
          <dgm:animLvl val="ctr"/>
        </dgm:presLayoutVars>
      </dgm:prSet>
      <dgm:spPr/>
    </dgm:pt>
    <dgm:pt modelId="{CF20CC75-4D4B-4AB9-BEA4-AAE2B497B0C9}" type="pres">
      <dgm:prSet presAssocID="{597A54B9-F32F-4F52-BA0B-FE96255E49B2}" presName="centerShape" presStyleLbl="vennNode1" presStyleIdx="0" presStyleCnt="6"/>
      <dgm:spPr/>
      <dgm:t>
        <a:bodyPr/>
        <a:lstStyle/>
        <a:p>
          <a:endParaRPr lang="ru-RU"/>
        </a:p>
      </dgm:t>
    </dgm:pt>
    <dgm:pt modelId="{8E98B017-BCED-40D0-AF8E-8D0A0ACA4AE9}" type="pres">
      <dgm:prSet presAssocID="{B1721958-EF90-4F05-AA76-5B56635F66EF}" presName="node" presStyleLbl="venn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6BADFF-6DC8-4A75-BC66-9015B61341D4}" type="pres">
      <dgm:prSet presAssocID="{2D0C17FF-A243-44E8-8D0F-022CEE1BBD40}" presName="node" presStyleLbl="venn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C64811-AAA3-4CFE-ADA1-DE79A05C3B25}" type="pres">
      <dgm:prSet presAssocID="{596D781A-B69A-46C4-B467-CFC874D30D42}" presName="node" presStyleLbl="venn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441657-5C00-472D-BA8C-48B6E4334548}" type="pres">
      <dgm:prSet presAssocID="{C8316E1A-1529-49E4-B0A2-8356A595B314}" presName="node" presStyleLbl="venn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8938F7-8512-4169-BC86-17CE3722E2EA}" type="pres">
      <dgm:prSet presAssocID="{24683ECA-B530-4DFC-B484-77BCD4A97B7A}" presName="node" presStyleLbl="venn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0498B1E-1543-4034-89D9-28C5417D6EC1}" srcId="{597A54B9-F32F-4F52-BA0B-FE96255E49B2}" destId="{C8316E1A-1529-49E4-B0A2-8356A595B314}" srcOrd="3" destOrd="0" parTransId="{A94F0F20-B61D-49B1-8634-F669023CD779}" sibTransId="{756A60EC-D819-4121-9141-043DF96746DE}"/>
    <dgm:cxn modelId="{17FC7AE8-2BD8-4B40-BF39-8234211DA20F}" type="presOf" srcId="{B1721958-EF90-4F05-AA76-5B56635F66EF}" destId="{8E98B017-BCED-40D0-AF8E-8D0A0ACA4AE9}" srcOrd="0" destOrd="0" presId="urn:microsoft.com/office/officeart/2005/8/layout/radial3"/>
    <dgm:cxn modelId="{745A8D56-6942-4165-847C-8A9593F06EA3}" type="presOf" srcId="{597A54B9-F32F-4F52-BA0B-FE96255E49B2}" destId="{CF20CC75-4D4B-4AB9-BEA4-AAE2B497B0C9}" srcOrd="0" destOrd="0" presId="urn:microsoft.com/office/officeart/2005/8/layout/radial3"/>
    <dgm:cxn modelId="{A8A172F0-C1BB-4036-BE0F-AB5412524F3D}" type="presOf" srcId="{24683ECA-B530-4DFC-B484-77BCD4A97B7A}" destId="{5D8938F7-8512-4169-BC86-17CE3722E2EA}" srcOrd="0" destOrd="0" presId="urn:microsoft.com/office/officeart/2005/8/layout/radial3"/>
    <dgm:cxn modelId="{806849E8-048B-4371-A638-44791B405B64}" srcId="{E63DC680-055E-4BA5-A617-95D42F4E89FA}" destId="{597A54B9-F32F-4F52-BA0B-FE96255E49B2}" srcOrd="0" destOrd="0" parTransId="{A85C374F-CA5A-4712-8614-FA4C2ABCD9ED}" sibTransId="{4DE040C2-2A9F-4B52-BAD7-F87576EFEBE2}"/>
    <dgm:cxn modelId="{8530814B-CF47-4E04-A021-79D9D9A4FE88}" type="presOf" srcId="{E63DC680-055E-4BA5-A617-95D42F4E89FA}" destId="{4A643E0D-B8F4-4471-977B-FC30F55F8A70}" srcOrd="0" destOrd="0" presId="urn:microsoft.com/office/officeart/2005/8/layout/radial3"/>
    <dgm:cxn modelId="{64BF7231-2F70-4B7D-9B75-577738DDF519}" srcId="{597A54B9-F32F-4F52-BA0B-FE96255E49B2}" destId="{2D0C17FF-A243-44E8-8D0F-022CEE1BBD40}" srcOrd="1" destOrd="0" parTransId="{0D7BC782-4A3A-40BA-8BF6-4E7A80C31F47}" sibTransId="{9A811087-109E-4642-B81E-F0988D920C44}"/>
    <dgm:cxn modelId="{29A9214C-F483-402B-94B6-BF62B81F360A}" srcId="{597A54B9-F32F-4F52-BA0B-FE96255E49B2}" destId="{24683ECA-B530-4DFC-B484-77BCD4A97B7A}" srcOrd="4" destOrd="0" parTransId="{3FB999A9-C03D-4E7D-9E45-8964350DED46}" sibTransId="{A75B8296-0EBF-4712-9FDA-79942991E2FB}"/>
    <dgm:cxn modelId="{745E87ED-0A70-4DA8-910F-DE8F2B907E2F}" type="presOf" srcId="{2D0C17FF-A243-44E8-8D0F-022CEE1BBD40}" destId="{BE6BADFF-6DC8-4A75-BC66-9015B61341D4}" srcOrd="0" destOrd="0" presId="urn:microsoft.com/office/officeart/2005/8/layout/radial3"/>
    <dgm:cxn modelId="{9F01476A-30C1-484E-AB49-258B762DCAAD}" type="presOf" srcId="{C8316E1A-1529-49E4-B0A2-8356A595B314}" destId="{AA441657-5C00-472D-BA8C-48B6E4334548}" srcOrd="0" destOrd="0" presId="urn:microsoft.com/office/officeart/2005/8/layout/radial3"/>
    <dgm:cxn modelId="{4F5078ED-06BB-4885-8F18-D14A8787AB11}" srcId="{597A54B9-F32F-4F52-BA0B-FE96255E49B2}" destId="{596D781A-B69A-46C4-B467-CFC874D30D42}" srcOrd="2" destOrd="0" parTransId="{6FCE6166-A8E2-4C39-8CD6-D76CFF0BFA93}" sibTransId="{A2CC87E1-5316-40E7-9DE4-1818E681F539}"/>
    <dgm:cxn modelId="{27849FA5-5E37-410F-AFB9-69F21E83AA5C}" srcId="{597A54B9-F32F-4F52-BA0B-FE96255E49B2}" destId="{B1721958-EF90-4F05-AA76-5B56635F66EF}" srcOrd="0" destOrd="0" parTransId="{6DCC71D7-208F-4FE9-939A-D21DE272916A}" sibTransId="{4497DAED-CAB0-4ADB-A087-BCE437CF1F2C}"/>
    <dgm:cxn modelId="{442DF50F-68D8-46CD-8751-3228B82A7CB1}" type="presOf" srcId="{596D781A-B69A-46C4-B467-CFC874D30D42}" destId="{85C64811-AAA3-4CFE-ADA1-DE79A05C3B25}" srcOrd="0" destOrd="0" presId="urn:microsoft.com/office/officeart/2005/8/layout/radial3"/>
    <dgm:cxn modelId="{D1100462-1CC5-41DB-9AA1-C1B874553DA1}" type="presParOf" srcId="{4A643E0D-B8F4-4471-977B-FC30F55F8A70}" destId="{837E19FF-2906-4D14-98EB-0089C21DE2E1}" srcOrd="0" destOrd="0" presId="urn:microsoft.com/office/officeart/2005/8/layout/radial3"/>
    <dgm:cxn modelId="{BCC9EE5F-5FDD-487A-B85B-ACD0AF6AB8B4}" type="presParOf" srcId="{837E19FF-2906-4D14-98EB-0089C21DE2E1}" destId="{CF20CC75-4D4B-4AB9-BEA4-AAE2B497B0C9}" srcOrd="0" destOrd="0" presId="urn:microsoft.com/office/officeart/2005/8/layout/radial3"/>
    <dgm:cxn modelId="{8E0BB0E3-97B7-42D2-987C-29BE1B090B26}" type="presParOf" srcId="{837E19FF-2906-4D14-98EB-0089C21DE2E1}" destId="{8E98B017-BCED-40D0-AF8E-8D0A0ACA4AE9}" srcOrd="1" destOrd="0" presId="urn:microsoft.com/office/officeart/2005/8/layout/radial3"/>
    <dgm:cxn modelId="{E291F0CA-4EAE-4B2B-9554-E5C117239E25}" type="presParOf" srcId="{837E19FF-2906-4D14-98EB-0089C21DE2E1}" destId="{BE6BADFF-6DC8-4A75-BC66-9015B61341D4}" srcOrd="2" destOrd="0" presId="urn:microsoft.com/office/officeart/2005/8/layout/radial3"/>
    <dgm:cxn modelId="{94D404BF-323B-4E10-97D2-BF4F8F098F36}" type="presParOf" srcId="{837E19FF-2906-4D14-98EB-0089C21DE2E1}" destId="{85C64811-AAA3-4CFE-ADA1-DE79A05C3B25}" srcOrd="3" destOrd="0" presId="urn:microsoft.com/office/officeart/2005/8/layout/radial3"/>
    <dgm:cxn modelId="{8053D5B6-18EB-4242-B44D-D9658C684A3A}" type="presParOf" srcId="{837E19FF-2906-4D14-98EB-0089C21DE2E1}" destId="{AA441657-5C00-472D-BA8C-48B6E4334548}" srcOrd="4" destOrd="0" presId="urn:microsoft.com/office/officeart/2005/8/layout/radial3"/>
    <dgm:cxn modelId="{06A90E94-FD3F-4BA0-9E85-914AACE4E77C}" type="presParOf" srcId="{837E19FF-2906-4D14-98EB-0089C21DE2E1}" destId="{5D8938F7-8512-4169-BC86-17CE3722E2EA}" srcOrd="5" destOrd="0" presId="urn:microsoft.com/office/officeart/2005/8/layout/radial3"/>
  </dgm:cxnLst>
  <dgm:bg>
    <a:gradFill flip="none" rotWithShape="1">
      <a:gsLst>
        <a:gs pos="0">
          <a:schemeClr val="accent1">
            <a:lumMod val="0"/>
            <a:lumOff val="100000"/>
          </a:schemeClr>
        </a:gs>
        <a:gs pos="35000">
          <a:schemeClr val="accent1">
            <a:lumMod val="0"/>
            <a:lumOff val="100000"/>
          </a:schemeClr>
        </a:gs>
        <a:gs pos="100000">
          <a:schemeClr val="accent1">
            <a:lumMod val="100000"/>
          </a:schemeClr>
        </a:gs>
      </a:gsLst>
      <a:path path="circle">
        <a:fillToRect l="50000" t="-80000" r="50000" b="180000"/>
      </a:path>
      <a:tileRect/>
    </a:gra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244801-294D-40C9-978A-DBB369962B28}" type="doc">
      <dgm:prSet loTypeId="urn:microsoft.com/office/officeart/2008/layout/RadialCluster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58C88267-BF17-4D16-90DB-F6A4BE562B7F}">
      <dgm:prSet phldrT="[Текст]" custT="1"/>
      <dgm:spPr/>
      <dgm:t>
        <a:bodyPr/>
        <a:lstStyle/>
        <a:p>
          <a:r>
            <a:rPr lang="ru-RU" sz="28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задачи гражданско-патриотического воспитания дошкольников</a:t>
          </a:r>
        </a:p>
      </dgm:t>
    </dgm:pt>
    <dgm:pt modelId="{60F8FA56-7586-4F37-AD3E-C93FED92D52F}" type="parTrans" cxnId="{18FBB3D0-A23B-45A2-8935-AC988AF1E7C0}">
      <dgm:prSet/>
      <dgm:spPr/>
      <dgm:t>
        <a:bodyPr/>
        <a:lstStyle/>
        <a:p>
          <a:endParaRPr lang="ru-RU"/>
        </a:p>
      </dgm:t>
    </dgm:pt>
    <dgm:pt modelId="{0F2987AD-1B72-45B6-956A-BC585A1ECD69}" type="sibTrans" cxnId="{18FBB3D0-A23B-45A2-8935-AC988AF1E7C0}">
      <dgm:prSet/>
      <dgm:spPr/>
      <dgm:t>
        <a:bodyPr/>
        <a:lstStyle/>
        <a:p>
          <a:endParaRPr lang="ru-RU"/>
        </a:p>
      </dgm:t>
    </dgm:pt>
    <dgm:pt modelId="{EC7E2D4C-658F-4136-B94C-D535B8639C9B}">
      <dgm:prSet phldrT="[Текст]"/>
      <dgm:spPr/>
      <dgm:t>
        <a:bodyPr/>
        <a:lstStyle/>
        <a:p>
          <a:r>
            <a:rPr lang="ru-RU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позитивного ответственного отношения к себе</a:t>
          </a:r>
        </a:p>
      </dgm:t>
    </dgm:pt>
    <dgm:pt modelId="{89783FE9-1870-477D-B6DC-256E7306AC7F}" type="parTrans" cxnId="{4EC0F902-6B6E-4F60-BFB9-B6B7E8B3E375}">
      <dgm:prSet/>
      <dgm:spPr/>
      <dgm:t>
        <a:bodyPr/>
        <a:lstStyle/>
        <a:p>
          <a:endParaRPr lang="ru-RU"/>
        </a:p>
      </dgm:t>
    </dgm:pt>
    <dgm:pt modelId="{B92BE133-FA68-4CB7-A263-C1A37DC3799B}" type="sibTrans" cxnId="{4EC0F902-6B6E-4F60-BFB9-B6B7E8B3E375}">
      <dgm:prSet/>
      <dgm:spPr/>
      <dgm:t>
        <a:bodyPr/>
        <a:lstStyle/>
        <a:p>
          <a:endParaRPr lang="ru-RU"/>
        </a:p>
      </dgm:t>
    </dgm:pt>
    <dgm:pt modelId="{69C0BD67-2D1E-40EE-8E3D-55B4C59C54CE}">
      <dgm:prSet phldrT="[Текст]"/>
      <dgm:spPr/>
      <dgm:t>
        <a:bodyPr/>
        <a:lstStyle/>
        <a:p>
          <a:r>
            <a:rPr lang="ru-RU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воспитывать гуманное, экологически целесообразное отношение ребенка к окружающему миру</a:t>
          </a:r>
        </a:p>
      </dgm:t>
    </dgm:pt>
    <dgm:pt modelId="{B867FD2E-0F67-4873-9698-425957C92F57}" type="parTrans" cxnId="{D3670B04-2AB3-49E4-ABC4-5B41ED166C63}">
      <dgm:prSet/>
      <dgm:spPr/>
      <dgm:t>
        <a:bodyPr/>
        <a:lstStyle/>
        <a:p>
          <a:endParaRPr lang="ru-RU"/>
        </a:p>
      </dgm:t>
    </dgm:pt>
    <dgm:pt modelId="{0DF47B54-ADC8-44B2-A49F-E04EF5721C2E}" type="sibTrans" cxnId="{D3670B04-2AB3-49E4-ABC4-5B41ED166C63}">
      <dgm:prSet/>
      <dgm:spPr/>
      <dgm:t>
        <a:bodyPr/>
        <a:lstStyle/>
        <a:p>
          <a:endParaRPr lang="ru-RU"/>
        </a:p>
      </dgm:t>
    </dgm:pt>
    <dgm:pt modelId="{DFDD7CFB-22AC-4B4B-BF3C-370DEFD10FED}">
      <dgm:prSet phldrT="[Текст]" custT="1"/>
      <dgm:spPr/>
      <dgm:t>
        <a:bodyPr/>
        <a:lstStyle/>
        <a:p>
          <a:r>
            <a:rPr lang="ru-RU" sz="20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формировать модели поведения ребенка во взаимоотношениях с другими людьми</a:t>
          </a:r>
        </a:p>
      </dgm:t>
    </dgm:pt>
    <dgm:pt modelId="{7D695E6A-A0B8-4B19-B750-E373097541CA}" type="parTrans" cxnId="{245E51BD-E779-44CF-A040-3F11B8A9CC91}">
      <dgm:prSet/>
      <dgm:spPr/>
      <dgm:t>
        <a:bodyPr/>
        <a:lstStyle/>
        <a:p>
          <a:endParaRPr lang="ru-RU"/>
        </a:p>
      </dgm:t>
    </dgm:pt>
    <dgm:pt modelId="{748425B9-8203-4494-AB1C-C9D4A4925306}" type="sibTrans" cxnId="{245E51BD-E779-44CF-A040-3F11B8A9CC91}">
      <dgm:prSet/>
      <dgm:spPr/>
      <dgm:t>
        <a:bodyPr/>
        <a:lstStyle/>
        <a:p>
          <a:endParaRPr lang="ru-RU"/>
        </a:p>
      </dgm:t>
    </dgm:pt>
    <dgm:pt modelId="{C32886A2-8136-4A3C-B51A-D631913D4280}">
      <dgm:prSet/>
      <dgm:spPr/>
      <dgm:t>
        <a:bodyPr/>
        <a:lstStyle/>
        <a:p>
          <a:r>
            <a:rPr lang="ru-RU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заложить основу системных знаний, сформировать коммуникативную компетентность, навыки работы с информацией</a:t>
          </a:r>
        </a:p>
      </dgm:t>
    </dgm:pt>
    <dgm:pt modelId="{09189C27-3AA1-46DD-8991-17D1BDE6A7F2}" type="parTrans" cxnId="{5C1EF281-B63D-4AC1-81AD-9D86155F676A}">
      <dgm:prSet/>
      <dgm:spPr/>
      <dgm:t>
        <a:bodyPr/>
        <a:lstStyle/>
        <a:p>
          <a:endParaRPr lang="ru-RU"/>
        </a:p>
      </dgm:t>
    </dgm:pt>
    <dgm:pt modelId="{D4E6DDCB-9997-423C-BD90-006329DE2F3B}" type="sibTrans" cxnId="{5C1EF281-B63D-4AC1-81AD-9D86155F676A}">
      <dgm:prSet/>
      <dgm:spPr/>
      <dgm:t>
        <a:bodyPr/>
        <a:lstStyle/>
        <a:p>
          <a:endParaRPr lang="ru-RU"/>
        </a:p>
      </dgm:t>
    </dgm:pt>
    <dgm:pt modelId="{E6472886-064A-4BC0-879C-6BB1037E1B26}" type="pres">
      <dgm:prSet presAssocID="{64244801-294D-40C9-978A-DBB369962B28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B663AED2-E63A-40C3-A3D3-5358CE6EF2DA}" type="pres">
      <dgm:prSet presAssocID="{58C88267-BF17-4D16-90DB-F6A4BE562B7F}" presName="singleCycle" presStyleCnt="0"/>
      <dgm:spPr/>
    </dgm:pt>
    <dgm:pt modelId="{66260D3F-9C37-482B-88E2-CDFCC3CE09F5}" type="pres">
      <dgm:prSet presAssocID="{58C88267-BF17-4D16-90DB-F6A4BE562B7F}" presName="singleCenter" presStyleLbl="node1" presStyleIdx="0" presStyleCnt="5" custScaleX="187163" custScaleY="135884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90DA2C9D-626D-408D-B68E-B08B9B3C3238}" type="pres">
      <dgm:prSet presAssocID="{89783FE9-1870-477D-B6DC-256E7306AC7F}" presName="Name56" presStyleLbl="parChTrans1D2" presStyleIdx="0" presStyleCnt="4"/>
      <dgm:spPr/>
      <dgm:t>
        <a:bodyPr/>
        <a:lstStyle/>
        <a:p>
          <a:endParaRPr lang="ru-RU"/>
        </a:p>
      </dgm:t>
    </dgm:pt>
    <dgm:pt modelId="{EE59739C-F704-4F3C-825D-C052B37716A1}" type="pres">
      <dgm:prSet presAssocID="{EC7E2D4C-658F-4136-B94C-D535B8639C9B}" presName="text0" presStyleLbl="node1" presStyleIdx="1" presStyleCnt="5" custScaleX="243020" custScaleY="97395" custRadScaleRad="849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A209FC-C104-41A3-9771-1D2064954825}" type="pres">
      <dgm:prSet presAssocID="{09189C27-3AA1-46DD-8991-17D1BDE6A7F2}" presName="Name56" presStyleLbl="parChTrans1D2" presStyleIdx="1" presStyleCnt="4"/>
      <dgm:spPr/>
      <dgm:t>
        <a:bodyPr/>
        <a:lstStyle/>
        <a:p>
          <a:endParaRPr lang="ru-RU"/>
        </a:p>
      </dgm:t>
    </dgm:pt>
    <dgm:pt modelId="{76892C40-36E8-4000-8782-DF8691A4F87E}" type="pres">
      <dgm:prSet presAssocID="{C32886A2-8136-4A3C-B51A-D631913D4280}" presName="text0" presStyleLbl="node1" presStyleIdx="2" presStyleCnt="5" custScaleX="193619" custScaleY="191731" custRadScaleRad="137308" custRadScaleInc="15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25D6B2-4EAB-488B-AF13-FAE73F204280}" type="pres">
      <dgm:prSet presAssocID="{B867FD2E-0F67-4873-9698-425957C92F57}" presName="Name56" presStyleLbl="parChTrans1D2" presStyleIdx="2" presStyleCnt="4"/>
      <dgm:spPr/>
      <dgm:t>
        <a:bodyPr/>
        <a:lstStyle/>
        <a:p>
          <a:endParaRPr lang="ru-RU"/>
        </a:p>
      </dgm:t>
    </dgm:pt>
    <dgm:pt modelId="{05CFA79F-CC2F-464A-983A-57EC37974CE6}" type="pres">
      <dgm:prSet presAssocID="{69C0BD67-2D1E-40EE-8E3D-55B4C59C54CE}" presName="text0" presStyleLbl="node1" presStyleIdx="3" presStyleCnt="5" custScaleX="260033" custScaleY="125007" custRadScaleRad="89491" custRadScaleInc="-55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AD4DCA-7B88-4FE5-B04B-4983D3B891E6}" type="pres">
      <dgm:prSet presAssocID="{7D695E6A-A0B8-4B19-B750-E373097541CA}" presName="Name56" presStyleLbl="parChTrans1D2" presStyleIdx="3" presStyleCnt="4"/>
      <dgm:spPr/>
      <dgm:t>
        <a:bodyPr/>
        <a:lstStyle/>
        <a:p>
          <a:endParaRPr lang="ru-RU"/>
        </a:p>
      </dgm:t>
    </dgm:pt>
    <dgm:pt modelId="{DC47A84B-C2B7-4C1F-B543-4FFFE093A78F}" type="pres">
      <dgm:prSet presAssocID="{DFDD7CFB-22AC-4B4B-BF3C-370DEFD10FED}" presName="text0" presStyleLbl="node1" presStyleIdx="4" presStyleCnt="5" custScaleX="200983" custScaleY="200595" custRadScaleRad="142306" custRadScaleInc="-5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32D0FF-562B-4A52-8340-A9E1D169A468}" type="presOf" srcId="{58C88267-BF17-4D16-90DB-F6A4BE562B7F}" destId="{66260D3F-9C37-482B-88E2-CDFCC3CE09F5}" srcOrd="0" destOrd="0" presId="urn:microsoft.com/office/officeart/2008/layout/RadialCluster"/>
    <dgm:cxn modelId="{098DC553-4F72-455B-BA70-FB1F817B7F21}" type="presOf" srcId="{C32886A2-8136-4A3C-B51A-D631913D4280}" destId="{76892C40-36E8-4000-8782-DF8691A4F87E}" srcOrd="0" destOrd="0" presId="urn:microsoft.com/office/officeart/2008/layout/RadialCluster"/>
    <dgm:cxn modelId="{5E3015B7-0337-4F0C-A78A-83ED8EEB5B38}" type="presOf" srcId="{89783FE9-1870-477D-B6DC-256E7306AC7F}" destId="{90DA2C9D-626D-408D-B68E-B08B9B3C3238}" srcOrd="0" destOrd="0" presId="urn:microsoft.com/office/officeart/2008/layout/RadialCluster"/>
    <dgm:cxn modelId="{13F1DAEE-EFE0-4F0B-9705-B0C7447E8AA9}" type="presOf" srcId="{69C0BD67-2D1E-40EE-8E3D-55B4C59C54CE}" destId="{05CFA79F-CC2F-464A-983A-57EC37974CE6}" srcOrd="0" destOrd="0" presId="urn:microsoft.com/office/officeart/2008/layout/RadialCluster"/>
    <dgm:cxn modelId="{18FBB3D0-A23B-45A2-8935-AC988AF1E7C0}" srcId="{64244801-294D-40C9-978A-DBB369962B28}" destId="{58C88267-BF17-4D16-90DB-F6A4BE562B7F}" srcOrd="0" destOrd="0" parTransId="{60F8FA56-7586-4F37-AD3E-C93FED92D52F}" sibTransId="{0F2987AD-1B72-45B6-956A-BC585A1ECD69}"/>
    <dgm:cxn modelId="{5C1EF281-B63D-4AC1-81AD-9D86155F676A}" srcId="{58C88267-BF17-4D16-90DB-F6A4BE562B7F}" destId="{C32886A2-8136-4A3C-B51A-D631913D4280}" srcOrd="1" destOrd="0" parTransId="{09189C27-3AA1-46DD-8991-17D1BDE6A7F2}" sibTransId="{D4E6DDCB-9997-423C-BD90-006329DE2F3B}"/>
    <dgm:cxn modelId="{9A1C02CE-C332-4C23-A3AE-86196EA4706A}" type="presOf" srcId="{EC7E2D4C-658F-4136-B94C-D535B8639C9B}" destId="{EE59739C-F704-4F3C-825D-C052B37716A1}" srcOrd="0" destOrd="0" presId="urn:microsoft.com/office/officeart/2008/layout/RadialCluster"/>
    <dgm:cxn modelId="{245E51BD-E779-44CF-A040-3F11B8A9CC91}" srcId="{58C88267-BF17-4D16-90DB-F6A4BE562B7F}" destId="{DFDD7CFB-22AC-4B4B-BF3C-370DEFD10FED}" srcOrd="3" destOrd="0" parTransId="{7D695E6A-A0B8-4B19-B750-E373097541CA}" sibTransId="{748425B9-8203-4494-AB1C-C9D4A4925306}"/>
    <dgm:cxn modelId="{E98101B2-4D77-4EA4-BE2B-BF8C81985887}" type="presOf" srcId="{B867FD2E-0F67-4873-9698-425957C92F57}" destId="{B225D6B2-4EAB-488B-AF13-FAE73F204280}" srcOrd="0" destOrd="0" presId="urn:microsoft.com/office/officeart/2008/layout/RadialCluster"/>
    <dgm:cxn modelId="{70AD3C0D-8759-4E0E-9B1E-9DF98DE7CA51}" type="presOf" srcId="{09189C27-3AA1-46DD-8991-17D1BDE6A7F2}" destId="{36A209FC-C104-41A3-9771-1D2064954825}" srcOrd="0" destOrd="0" presId="urn:microsoft.com/office/officeart/2008/layout/RadialCluster"/>
    <dgm:cxn modelId="{4EC0F902-6B6E-4F60-BFB9-B6B7E8B3E375}" srcId="{58C88267-BF17-4D16-90DB-F6A4BE562B7F}" destId="{EC7E2D4C-658F-4136-B94C-D535B8639C9B}" srcOrd="0" destOrd="0" parTransId="{89783FE9-1870-477D-B6DC-256E7306AC7F}" sibTransId="{B92BE133-FA68-4CB7-A263-C1A37DC3799B}"/>
    <dgm:cxn modelId="{10114E7C-445C-490B-888D-004D43B0B8B7}" type="presOf" srcId="{64244801-294D-40C9-978A-DBB369962B28}" destId="{E6472886-064A-4BC0-879C-6BB1037E1B26}" srcOrd="0" destOrd="0" presId="urn:microsoft.com/office/officeart/2008/layout/RadialCluster"/>
    <dgm:cxn modelId="{D3670B04-2AB3-49E4-ABC4-5B41ED166C63}" srcId="{58C88267-BF17-4D16-90DB-F6A4BE562B7F}" destId="{69C0BD67-2D1E-40EE-8E3D-55B4C59C54CE}" srcOrd="2" destOrd="0" parTransId="{B867FD2E-0F67-4873-9698-425957C92F57}" sibTransId="{0DF47B54-ADC8-44B2-A49F-E04EF5721C2E}"/>
    <dgm:cxn modelId="{D531AC56-4283-4CA7-8287-182CBAD71865}" type="presOf" srcId="{7D695E6A-A0B8-4B19-B750-E373097541CA}" destId="{85AD4DCA-7B88-4FE5-B04B-4983D3B891E6}" srcOrd="0" destOrd="0" presId="urn:microsoft.com/office/officeart/2008/layout/RadialCluster"/>
    <dgm:cxn modelId="{FAF51923-9A20-4571-8CCD-7EEFBF2253BC}" type="presOf" srcId="{DFDD7CFB-22AC-4B4B-BF3C-370DEFD10FED}" destId="{DC47A84B-C2B7-4C1F-B543-4FFFE093A78F}" srcOrd="0" destOrd="0" presId="urn:microsoft.com/office/officeart/2008/layout/RadialCluster"/>
    <dgm:cxn modelId="{E53B7FF3-BAB8-4956-9AB6-6FFB9002E6C5}" type="presParOf" srcId="{E6472886-064A-4BC0-879C-6BB1037E1B26}" destId="{B663AED2-E63A-40C3-A3D3-5358CE6EF2DA}" srcOrd="0" destOrd="0" presId="urn:microsoft.com/office/officeart/2008/layout/RadialCluster"/>
    <dgm:cxn modelId="{697A0863-DB19-4155-914D-9332096C1242}" type="presParOf" srcId="{B663AED2-E63A-40C3-A3D3-5358CE6EF2DA}" destId="{66260D3F-9C37-482B-88E2-CDFCC3CE09F5}" srcOrd="0" destOrd="0" presId="urn:microsoft.com/office/officeart/2008/layout/RadialCluster"/>
    <dgm:cxn modelId="{1CAB0A00-96FD-4786-B13D-B473AEB52E97}" type="presParOf" srcId="{B663AED2-E63A-40C3-A3D3-5358CE6EF2DA}" destId="{90DA2C9D-626D-408D-B68E-B08B9B3C3238}" srcOrd="1" destOrd="0" presId="urn:microsoft.com/office/officeart/2008/layout/RadialCluster"/>
    <dgm:cxn modelId="{ACDB71BA-9A78-4F31-AF28-E5BC28FAEFB7}" type="presParOf" srcId="{B663AED2-E63A-40C3-A3D3-5358CE6EF2DA}" destId="{EE59739C-F704-4F3C-825D-C052B37716A1}" srcOrd="2" destOrd="0" presId="urn:microsoft.com/office/officeart/2008/layout/RadialCluster"/>
    <dgm:cxn modelId="{19A0F037-AF8F-413C-A67F-5077435C423D}" type="presParOf" srcId="{B663AED2-E63A-40C3-A3D3-5358CE6EF2DA}" destId="{36A209FC-C104-41A3-9771-1D2064954825}" srcOrd="3" destOrd="0" presId="urn:microsoft.com/office/officeart/2008/layout/RadialCluster"/>
    <dgm:cxn modelId="{B7A0CDF0-34D9-4F61-9224-A44528AA46AF}" type="presParOf" srcId="{B663AED2-E63A-40C3-A3D3-5358CE6EF2DA}" destId="{76892C40-36E8-4000-8782-DF8691A4F87E}" srcOrd="4" destOrd="0" presId="urn:microsoft.com/office/officeart/2008/layout/RadialCluster"/>
    <dgm:cxn modelId="{5790CFB4-99E8-46A3-8656-99E4AAD3A902}" type="presParOf" srcId="{B663AED2-E63A-40C3-A3D3-5358CE6EF2DA}" destId="{B225D6B2-4EAB-488B-AF13-FAE73F204280}" srcOrd="5" destOrd="0" presId="urn:microsoft.com/office/officeart/2008/layout/RadialCluster"/>
    <dgm:cxn modelId="{C33B4C30-D08E-4157-8242-95E46C3176A7}" type="presParOf" srcId="{B663AED2-E63A-40C3-A3D3-5358CE6EF2DA}" destId="{05CFA79F-CC2F-464A-983A-57EC37974CE6}" srcOrd="6" destOrd="0" presId="urn:microsoft.com/office/officeart/2008/layout/RadialCluster"/>
    <dgm:cxn modelId="{1A6BFD70-5D0B-4976-B9F0-1F4574D8471B}" type="presParOf" srcId="{B663AED2-E63A-40C3-A3D3-5358CE6EF2DA}" destId="{85AD4DCA-7B88-4FE5-B04B-4983D3B891E6}" srcOrd="7" destOrd="0" presId="urn:microsoft.com/office/officeart/2008/layout/RadialCluster"/>
    <dgm:cxn modelId="{EC6AE3EF-727A-4089-9B48-4C399AB7CBA9}" type="presParOf" srcId="{B663AED2-E63A-40C3-A3D3-5358CE6EF2DA}" destId="{DC47A84B-C2B7-4C1F-B543-4FFFE093A78F}" srcOrd="8" destOrd="0" presId="urn:microsoft.com/office/officeart/2008/layout/RadialCluster"/>
  </dgm:cxnLst>
  <dgm:bg>
    <a:gradFill>
      <a:gsLst>
        <a:gs pos="5000">
          <a:schemeClr val="accent1">
            <a:lumMod val="0"/>
            <a:lumOff val="100000"/>
          </a:schemeClr>
        </a:gs>
        <a:gs pos="35000">
          <a:schemeClr val="accent1">
            <a:lumMod val="0"/>
            <a:lumOff val="100000"/>
          </a:schemeClr>
        </a:gs>
        <a:gs pos="100000">
          <a:schemeClr val="accent1">
            <a:lumMod val="100000"/>
          </a:schemeClr>
        </a:gs>
      </a:gsLst>
      <a:path path="circle">
        <a:fillToRect l="50000" t="-80000" r="50000" b="180000"/>
      </a:path>
    </a:gra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B0723E3-E5D6-4C88-AEB1-95D2326EB1E6}" type="doc">
      <dgm:prSet loTypeId="urn:microsoft.com/office/officeart/2005/8/layout/matrix1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FE03B7A-38EF-4BEB-8A3C-7EC3D2BA0BDA}">
      <dgm:prSet phldrT="[Текст]" custT="1"/>
      <dgm:spPr/>
      <dgm:t>
        <a:bodyPr/>
        <a:lstStyle/>
        <a:p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Система гражданско-патриотического воспитания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9785BD-C940-456F-87C4-CE6085DC7C60}" type="parTrans" cxnId="{C040C848-994D-4B40-AA96-D018E8CFA1B4}">
      <dgm:prSet/>
      <dgm:spPr/>
      <dgm:t>
        <a:bodyPr/>
        <a:lstStyle/>
        <a:p>
          <a:endParaRPr lang="ru-RU"/>
        </a:p>
      </dgm:t>
    </dgm:pt>
    <dgm:pt modelId="{F35C1F6A-DC91-469C-9B7E-CA1735CA291F}" type="sibTrans" cxnId="{C040C848-994D-4B40-AA96-D018E8CFA1B4}">
      <dgm:prSet/>
      <dgm:spPr/>
      <dgm:t>
        <a:bodyPr/>
        <a:lstStyle/>
        <a:p>
          <a:endParaRPr lang="ru-RU"/>
        </a:p>
      </dgm:t>
    </dgm:pt>
    <dgm:pt modelId="{54F18889-8760-4837-AC58-D7056F288E4D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предметно-развивающей среды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555FD0-7419-4B24-A7B6-DD8053079D37}" type="parTrans" cxnId="{557CB411-25E6-4854-9B6D-0FD28749E98E}">
      <dgm:prSet/>
      <dgm:spPr/>
      <dgm:t>
        <a:bodyPr/>
        <a:lstStyle/>
        <a:p>
          <a:endParaRPr lang="ru-RU"/>
        </a:p>
      </dgm:t>
    </dgm:pt>
    <dgm:pt modelId="{94AF32BE-76CE-4C61-BBED-49AAE8F753CA}" type="sibTrans" cxnId="{557CB411-25E6-4854-9B6D-0FD28749E98E}">
      <dgm:prSet/>
      <dgm:spPr/>
      <dgm:t>
        <a:bodyPr/>
        <a:lstStyle/>
        <a:p>
          <a:endParaRPr lang="ru-RU"/>
        </a:p>
      </dgm:t>
    </dgm:pt>
    <dgm:pt modelId="{6086E437-3480-42BA-80BC-B0C07F97AE14}">
      <dgm:prSet phldrT="[Текст]"/>
      <dgm:spPr>
        <a:noFill/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тематические занятия, досуги, праздники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38F711-2A75-42BD-8A28-B7A01854F605}" type="parTrans" cxnId="{926BE3DA-4197-45E9-B0A8-0F564C862246}">
      <dgm:prSet/>
      <dgm:spPr/>
      <dgm:t>
        <a:bodyPr/>
        <a:lstStyle/>
        <a:p>
          <a:endParaRPr lang="ru-RU"/>
        </a:p>
      </dgm:t>
    </dgm:pt>
    <dgm:pt modelId="{F3EE12B3-AB9B-43E4-9CA2-1CCEAFEB112C}" type="sibTrans" cxnId="{926BE3DA-4197-45E9-B0A8-0F564C862246}">
      <dgm:prSet/>
      <dgm:spPr/>
      <dgm:t>
        <a:bodyPr/>
        <a:lstStyle/>
        <a:p>
          <a:endParaRPr lang="ru-RU"/>
        </a:p>
      </dgm:t>
    </dgm:pt>
    <dgm:pt modelId="{C9C9067E-1C4E-4FA9-9198-3CAB9162A162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взаимодействие с родителями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522933-8086-477E-9F56-DC781584FE82}" type="parTrans" cxnId="{290C3920-80EE-49F2-929B-1419F8BDEEC0}">
      <dgm:prSet/>
      <dgm:spPr/>
      <dgm:t>
        <a:bodyPr/>
        <a:lstStyle/>
        <a:p>
          <a:endParaRPr lang="ru-RU"/>
        </a:p>
      </dgm:t>
    </dgm:pt>
    <dgm:pt modelId="{3986CBC8-3688-4F2F-B89A-E07EBBD45980}" type="sibTrans" cxnId="{290C3920-80EE-49F2-929B-1419F8BDEEC0}">
      <dgm:prSet/>
      <dgm:spPr/>
      <dgm:t>
        <a:bodyPr/>
        <a:lstStyle/>
        <a:p>
          <a:endParaRPr lang="ru-RU"/>
        </a:p>
      </dgm:t>
    </dgm:pt>
    <dgm:pt modelId="{ACB61708-83C7-4292-8B0B-B1BA0752F79F}">
      <dgm:prSet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взаимодействие с социумом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3E9133-0CA5-4B33-9EDF-AA3D499F069F}" type="parTrans" cxnId="{F718D29A-D4A4-4F25-8F3A-3F73A37633D3}">
      <dgm:prSet/>
      <dgm:spPr/>
      <dgm:t>
        <a:bodyPr/>
        <a:lstStyle/>
        <a:p>
          <a:endParaRPr lang="ru-RU"/>
        </a:p>
      </dgm:t>
    </dgm:pt>
    <dgm:pt modelId="{FD122E0A-9189-4E46-87ED-0A85900C5E7B}" type="sibTrans" cxnId="{F718D29A-D4A4-4F25-8F3A-3F73A37633D3}">
      <dgm:prSet/>
      <dgm:spPr/>
      <dgm:t>
        <a:bodyPr/>
        <a:lstStyle/>
        <a:p>
          <a:endParaRPr lang="ru-RU"/>
        </a:p>
      </dgm:t>
    </dgm:pt>
    <dgm:pt modelId="{7716CC75-B4F2-4A9E-9DC6-1E29C7FB6AC1}">
      <dgm:prSet/>
      <dgm:spPr/>
      <dgm:t>
        <a:bodyPr/>
        <a:lstStyle/>
        <a:p>
          <a:endParaRPr lang="ru-RU"/>
        </a:p>
      </dgm:t>
    </dgm:pt>
    <dgm:pt modelId="{67D696E2-0DDC-4F0D-89EB-BB3969A8E2F9}" type="parTrans" cxnId="{F60CEDF8-B69E-440C-B02B-4C646EFBBFD4}">
      <dgm:prSet/>
      <dgm:spPr/>
      <dgm:t>
        <a:bodyPr/>
        <a:lstStyle/>
        <a:p>
          <a:endParaRPr lang="ru-RU"/>
        </a:p>
      </dgm:t>
    </dgm:pt>
    <dgm:pt modelId="{566150F1-6D6B-4C91-B8E3-D8384EDC4CEE}" type="sibTrans" cxnId="{F60CEDF8-B69E-440C-B02B-4C646EFBBFD4}">
      <dgm:prSet/>
      <dgm:spPr/>
      <dgm:t>
        <a:bodyPr/>
        <a:lstStyle/>
        <a:p>
          <a:endParaRPr lang="ru-RU"/>
        </a:p>
      </dgm:t>
    </dgm:pt>
    <dgm:pt modelId="{5D93E20A-6B8D-4346-B5EE-A5015941D813}" type="pres">
      <dgm:prSet presAssocID="{1B0723E3-E5D6-4C88-AEB1-95D2326EB1E6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9F526FF-C8FA-4C7B-87D9-F06ADA67C7E9}" type="pres">
      <dgm:prSet presAssocID="{1B0723E3-E5D6-4C88-AEB1-95D2326EB1E6}" presName="matrix" presStyleCnt="0"/>
      <dgm:spPr/>
    </dgm:pt>
    <dgm:pt modelId="{AE171240-EE47-4630-AAED-D8107D91520A}" type="pres">
      <dgm:prSet presAssocID="{1B0723E3-E5D6-4C88-AEB1-95D2326EB1E6}" presName="tile1" presStyleLbl="node1" presStyleIdx="0" presStyleCnt="4"/>
      <dgm:spPr/>
      <dgm:t>
        <a:bodyPr/>
        <a:lstStyle/>
        <a:p>
          <a:endParaRPr lang="ru-RU"/>
        </a:p>
      </dgm:t>
    </dgm:pt>
    <dgm:pt modelId="{6D545E85-B44F-40A9-8F71-68FD6F57B6EE}" type="pres">
      <dgm:prSet presAssocID="{1B0723E3-E5D6-4C88-AEB1-95D2326EB1E6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90F853-762E-4C44-8E32-59573D7F576E}" type="pres">
      <dgm:prSet presAssocID="{1B0723E3-E5D6-4C88-AEB1-95D2326EB1E6}" presName="tile2" presStyleLbl="node1" presStyleIdx="1" presStyleCnt="4"/>
      <dgm:spPr/>
      <dgm:t>
        <a:bodyPr/>
        <a:lstStyle/>
        <a:p>
          <a:endParaRPr lang="ru-RU"/>
        </a:p>
      </dgm:t>
    </dgm:pt>
    <dgm:pt modelId="{24EFD4D7-B59F-4AC0-A9C0-3530F4D64C56}" type="pres">
      <dgm:prSet presAssocID="{1B0723E3-E5D6-4C88-AEB1-95D2326EB1E6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076BC7-79AA-49D5-B5A7-5F433C2DAF8D}" type="pres">
      <dgm:prSet presAssocID="{1B0723E3-E5D6-4C88-AEB1-95D2326EB1E6}" presName="tile3" presStyleLbl="node1" presStyleIdx="2" presStyleCnt="4" custLinFactNeighborY="-562"/>
      <dgm:spPr/>
      <dgm:t>
        <a:bodyPr/>
        <a:lstStyle/>
        <a:p>
          <a:endParaRPr lang="ru-RU"/>
        </a:p>
      </dgm:t>
    </dgm:pt>
    <dgm:pt modelId="{E2256C5A-A46D-46C6-992F-40DC42785B6B}" type="pres">
      <dgm:prSet presAssocID="{1B0723E3-E5D6-4C88-AEB1-95D2326EB1E6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B97508-8BDD-4123-B2F5-64F1800C7A8B}" type="pres">
      <dgm:prSet presAssocID="{1B0723E3-E5D6-4C88-AEB1-95D2326EB1E6}" presName="tile4" presStyleLbl="node1" presStyleIdx="3" presStyleCnt="4"/>
      <dgm:spPr/>
      <dgm:t>
        <a:bodyPr/>
        <a:lstStyle/>
        <a:p>
          <a:endParaRPr lang="ru-RU"/>
        </a:p>
      </dgm:t>
    </dgm:pt>
    <dgm:pt modelId="{3178047C-04CE-420D-A70D-2A3C0BDD0AE0}" type="pres">
      <dgm:prSet presAssocID="{1B0723E3-E5D6-4C88-AEB1-95D2326EB1E6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45730C-52BD-4D5C-AF12-B5B561CEE493}" type="pres">
      <dgm:prSet presAssocID="{1B0723E3-E5D6-4C88-AEB1-95D2326EB1E6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AF29302A-CF4C-448C-85DC-35D7472EC102}" type="presOf" srcId="{ACB61708-83C7-4292-8B0B-B1BA0752F79F}" destId="{3178047C-04CE-420D-A70D-2A3C0BDD0AE0}" srcOrd="1" destOrd="0" presId="urn:microsoft.com/office/officeart/2005/8/layout/matrix1"/>
    <dgm:cxn modelId="{F718D29A-D4A4-4F25-8F3A-3F73A37633D3}" srcId="{EFE03B7A-38EF-4BEB-8A3C-7EC3D2BA0BDA}" destId="{ACB61708-83C7-4292-8B0B-B1BA0752F79F}" srcOrd="3" destOrd="0" parTransId="{663E9133-0CA5-4B33-9EDF-AA3D499F069F}" sibTransId="{FD122E0A-9189-4E46-87ED-0A85900C5E7B}"/>
    <dgm:cxn modelId="{F60CEDF8-B69E-440C-B02B-4C646EFBBFD4}" srcId="{1B0723E3-E5D6-4C88-AEB1-95D2326EB1E6}" destId="{7716CC75-B4F2-4A9E-9DC6-1E29C7FB6AC1}" srcOrd="1" destOrd="0" parTransId="{67D696E2-0DDC-4F0D-89EB-BB3969A8E2F9}" sibTransId="{566150F1-6D6B-4C91-B8E3-D8384EDC4CEE}"/>
    <dgm:cxn modelId="{926BE3DA-4197-45E9-B0A8-0F564C862246}" srcId="{EFE03B7A-38EF-4BEB-8A3C-7EC3D2BA0BDA}" destId="{6086E437-3480-42BA-80BC-B0C07F97AE14}" srcOrd="1" destOrd="0" parTransId="{9B38F711-2A75-42BD-8A28-B7A01854F605}" sibTransId="{F3EE12B3-AB9B-43E4-9CA2-1CCEAFEB112C}"/>
    <dgm:cxn modelId="{5E40DFBC-5634-4B8E-90D7-CF4EAAAE7588}" type="presOf" srcId="{EFE03B7A-38EF-4BEB-8A3C-7EC3D2BA0BDA}" destId="{6545730C-52BD-4D5C-AF12-B5B561CEE493}" srcOrd="0" destOrd="0" presId="urn:microsoft.com/office/officeart/2005/8/layout/matrix1"/>
    <dgm:cxn modelId="{5BE2DF4E-7D85-4B16-A00A-EC8987C40B8D}" type="presOf" srcId="{1B0723E3-E5D6-4C88-AEB1-95D2326EB1E6}" destId="{5D93E20A-6B8D-4346-B5EE-A5015941D813}" srcOrd="0" destOrd="0" presId="urn:microsoft.com/office/officeart/2005/8/layout/matrix1"/>
    <dgm:cxn modelId="{290C3920-80EE-49F2-929B-1419F8BDEEC0}" srcId="{EFE03B7A-38EF-4BEB-8A3C-7EC3D2BA0BDA}" destId="{C9C9067E-1C4E-4FA9-9198-3CAB9162A162}" srcOrd="2" destOrd="0" parTransId="{02522933-8086-477E-9F56-DC781584FE82}" sibTransId="{3986CBC8-3688-4F2F-B89A-E07EBBD45980}"/>
    <dgm:cxn modelId="{C040C848-994D-4B40-AA96-D018E8CFA1B4}" srcId="{1B0723E3-E5D6-4C88-AEB1-95D2326EB1E6}" destId="{EFE03B7A-38EF-4BEB-8A3C-7EC3D2BA0BDA}" srcOrd="0" destOrd="0" parTransId="{319785BD-C940-456F-87C4-CE6085DC7C60}" sibTransId="{F35C1F6A-DC91-469C-9B7E-CA1735CA291F}"/>
    <dgm:cxn modelId="{C4810D4C-B0A5-484C-B5E0-912ACF52BB03}" type="presOf" srcId="{ACB61708-83C7-4292-8B0B-B1BA0752F79F}" destId="{39B97508-8BDD-4123-B2F5-64F1800C7A8B}" srcOrd="0" destOrd="0" presId="urn:microsoft.com/office/officeart/2005/8/layout/matrix1"/>
    <dgm:cxn modelId="{557CB411-25E6-4854-9B6D-0FD28749E98E}" srcId="{EFE03B7A-38EF-4BEB-8A3C-7EC3D2BA0BDA}" destId="{54F18889-8760-4837-AC58-D7056F288E4D}" srcOrd="0" destOrd="0" parTransId="{95555FD0-7419-4B24-A7B6-DD8053079D37}" sibTransId="{94AF32BE-76CE-4C61-BBED-49AAE8F753CA}"/>
    <dgm:cxn modelId="{619FEAD2-ADF9-4C94-A5D3-57A81F6FB8F4}" type="presOf" srcId="{54F18889-8760-4837-AC58-D7056F288E4D}" destId="{6D545E85-B44F-40A9-8F71-68FD6F57B6EE}" srcOrd="1" destOrd="0" presId="urn:microsoft.com/office/officeart/2005/8/layout/matrix1"/>
    <dgm:cxn modelId="{743BB6C0-AE53-4403-8FC4-BDE9DC4496D6}" type="presOf" srcId="{C9C9067E-1C4E-4FA9-9198-3CAB9162A162}" destId="{E2256C5A-A46D-46C6-992F-40DC42785B6B}" srcOrd="1" destOrd="0" presId="urn:microsoft.com/office/officeart/2005/8/layout/matrix1"/>
    <dgm:cxn modelId="{A367D645-DD6B-4E0B-AC74-21E09DBB08E3}" type="presOf" srcId="{6086E437-3480-42BA-80BC-B0C07F97AE14}" destId="{24EFD4D7-B59F-4AC0-A9C0-3530F4D64C56}" srcOrd="1" destOrd="0" presId="urn:microsoft.com/office/officeart/2005/8/layout/matrix1"/>
    <dgm:cxn modelId="{FC4F311F-948B-468D-92E7-FA044FD1AD6D}" type="presOf" srcId="{6086E437-3480-42BA-80BC-B0C07F97AE14}" destId="{0390F853-762E-4C44-8E32-59573D7F576E}" srcOrd="0" destOrd="0" presId="urn:microsoft.com/office/officeart/2005/8/layout/matrix1"/>
    <dgm:cxn modelId="{99DFE2B4-A3A9-4826-8C68-9E15359F767E}" type="presOf" srcId="{54F18889-8760-4837-AC58-D7056F288E4D}" destId="{AE171240-EE47-4630-AAED-D8107D91520A}" srcOrd="0" destOrd="0" presId="urn:microsoft.com/office/officeart/2005/8/layout/matrix1"/>
    <dgm:cxn modelId="{5A39BC31-DA2F-410E-8EF1-1DC9BB4F4FC9}" type="presOf" srcId="{C9C9067E-1C4E-4FA9-9198-3CAB9162A162}" destId="{77076BC7-79AA-49D5-B5A7-5F433C2DAF8D}" srcOrd="0" destOrd="0" presId="urn:microsoft.com/office/officeart/2005/8/layout/matrix1"/>
    <dgm:cxn modelId="{3E39582F-DF0F-40B4-94AC-FCE2560F99D3}" type="presParOf" srcId="{5D93E20A-6B8D-4346-B5EE-A5015941D813}" destId="{C9F526FF-C8FA-4C7B-87D9-F06ADA67C7E9}" srcOrd="0" destOrd="0" presId="urn:microsoft.com/office/officeart/2005/8/layout/matrix1"/>
    <dgm:cxn modelId="{C2E7C887-553F-4D6B-B081-67A6CACA2357}" type="presParOf" srcId="{C9F526FF-C8FA-4C7B-87D9-F06ADA67C7E9}" destId="{AE171240-EE47-4630-AAED-D8107D91520A}" srcOrd="0" destOrd="0" presId="urn:microsoft.com/office/officeart/2005/8/layout/matrix1"/>
    <dgm:cxn modelId="{3A1A2ECC-21E4-419D-8AA7-72EC26D7E6AA}" type="presParOf" srcId="{C9F526FF-C8FA-4C7B-87D9-F06ADA67C7E9}" destId="{6D545E85-B44F-40A9-8F71-68FD6F57B6EE}" srcOrd="1" destOrd="0" presId="urn:microsoft.com/office/officeart/2005/8/layout/matrix1"/>
    <dgm:cxn modelId="{9CB67689-BFC9-439A-AE6D-22F16087A488}" type="presParOf" srcId="{C9F526FF-C8FA-4C7B-87D9-F06ADA67C7E9}" destId="{0390F853-762E-4C44-8E32-59573D7F576E}" srcOrd="2" destOrd="0" presId="urn:microsoft.com/office/officeart/2005/8/layout/matrix1"/>
    <dgm:cxn modelId="{3FEE11F2-269A-4109-A6BE-A698BFFC5C90}" type="presParOf" srcId="{C9F526FF-C8FA-4C7B-87D9-F06ADA67C7E9}" destId="{24EFD4D7-B59F-4AC0-A9C0-3530F4D64C56}" srcOrd="3" destOrd="0" presId="urn:microsoft.com/office/officeart/2005/8/layout/matrix1"/>
    <dgm:cxn modelId="{B6F9AACD-B59D-4B88-99BB-54DB732505AA}" type="presParOf" srcId="{C9F526FF-C8FA-4C7B-87D9-F06ADA67C7E9}" destId="{77076BC7-79AA-49D5-B5A7-5F433C2DAF8D}" srcOrd="4" destOrd="0" presId="urn:microsoft.com/office/officeart/2005/8/layout/matrix1"/>
    <dgm:cxn modelId="{0F4EEB59-BF18-404B-BC11-4830585E63FE}" type="presParOf" srcId="{C9F526FF-C8FA-4C7B-87D9-F06ADA67C7E9}" destId="{E2256C5A-A46D-46C6-992F-40DC42785B6B}" srcOrd="5" destOrd="0" presId="urn:microsoft.com/office/officeart/2005/8/layout/matrix1"/>
    <dgm:cxn modelId="{BB8D0571-4D14-4236-BB26-0DDDDE2D903E}" type="presParOf" srcId="{C9F526FF-C8FA-4C7B-87D9-F06ADA67C7E9}" destId="{39B97508-8BDD-4123-B2F5-64F1800C7A8B}" srcOrd="6" destOrd="0" presId="urn:microsoft.com/office/officeart/2005/8/layout/matrix1"/>
    <dgm:cxn modelId="{41357CC9-301A-4877-84D4-8E6F32DC82DD}" type="presParOf" srcId="{C9F526FF-C8FA-4C7B-87D9-F06ADA67C7E9}" destId="{3178047C-04CE-420D-A70D-2A3C0BDD0AE0}" srcOrd="7" destOrd="0" presId="urn:microsoft.com/office/officeart/2005/8/layout/matrix1"/>
    <dgm:cxn modelId="{CB7D8FCA-17DE-4AE6-8699-7F62DC2ABC70}" type="presParOf" srcId="{5D93E20A-6B8D-4346-B5EE-A5015941D813}" destId="{6545730C-52BD-4D5C-AF12-B5B561CEE493}" srcOrd="1" destOrd="0" presId="urn:microsoft.com/office/officeart/2005/8/layout/matrix1"/>
  </dgm:cxnLst>
  <dgm:bg>
    <a:gradFill>
      <a:gsLst>
        <a:gs pos="0">
          <a:schemeClr val="accent1">
            <a:lumMod val="0"/>
            <a:lumOff val="100000"/>
          </a:schemeClr>
        </a:gs>
        <a:gs pos="35000">
          <a:schemeClr val="accent1">
            <a:lumMod val="0"/>
            <a:lumOff val="100000"/>
          </a:schemeClr>
        </a:gs>
        <a:gs pos="100000">
          <a:schemeClr val="accent1">
            <a:lumMod val="100000"/>
          </a:schemeClr>
        </a:gs>
      </a:gsLst>
      <a:path path="circle">
        <a:fillToRect l="50000" t="-80000" r="50000" b="180000"/>
      </a:path>
    </a:gra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20CC75-4D4B-4AB9-BEA4-AAE2B497B0C9}">
      <dsp:nvSpPr>
        <dsp:cNvPr id="0" name=""/>
        <dsp:cNvSpPr/>
      </dsp:nvSpPr>
      <dsp:spPr>
        <a:xfrm>
          <a:off x="4123655" y="1701702"/>
          <a:ext cx="3944689" cy="394468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/>
            <a:t>Я</a:t>
          </a:r>
        </a:p>
      </dsp:txBody>
      <dsp:txXfrm>
        <a:off x="4701341" y="2279388"/>
        <a:ext cx="2789317" cy="2789317"/>
      </dsp:txXfrm>
    </dsp:sp>
    <dsp:sp modelId="{8E98B017-BCED-40D0-AF8E-8D0A0ACA4AE9}">
      <dsp:nvSpPr>
        <dsp:cNvPr id="0" name=""/>
        <dsp:cNvSpPr/>
      </dsp:nvSpPr>
      <dsp:spPr>
        <a:xfrm>
          <a:off x="5109827" y="121703"/>
          <a:ext cx="1972344" cy="197234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активная социальная позиция</a:t>
          </a:r>
        </a:p>
      </dsp:txBody>
      <dsp:txXfrm>
        <a:off x="5398670" y="410546"/>
        <a:ext cx="1394658" cy="1394658"/>
      </dsp:txXfrm>
    </dsp:sp>
    <dsp:sp modelId="{BE6BADFF-6DC8-4A75-BC66-9015B61341D4}">
      <dsp:nvSpPr>
        <dsp:cNvPr id="0" name=""/>
        <dsp:cNvSpPr/>
      </dsp:nvSpPr>
      <dsp:spPr>
        <a:xfrm>
          <a:off x="7550402" y="1894884"/>
          <a:ext cx="1972344" cy="197234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самостоя-тельный</a:t>
          </a:r>
        </a:p>
      </dsp:txBody>
      <dsp:txXfrm>
        <a:off x="7839245" y="2183727"/>
        <a:ext cx="1394658" cy="1394658"/>
      </dsp:txXfrm>
    </dsp:sp>
    <dsp:sp modelId="{85C64811-AAA3-4CFE-ADA1-DE79A05C3B25}">
      <dsp:nvSpPr>
        <dsp:cNvPr id="0" name=""/>
        <dsp:cNvSpPr/>
      </dsp:nvSpPr>
      <dsp:spPr>
        <a:xfrm>
          <a:off x="6618185" y="4763952"/>
          <a:ext cx="1972344" cy="197234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интелекту-ально развитый</a:t>
          </a:r>
        </a:p>
      </dsp:txBody>
      <dsp:txXfrm>
        <a:off x="6907028" y="5052795"/>
        <a:ext cx="1394658" cy="1394658"/>
      </dsp:txXfrm>
    </dsp:sp>
    <dsp:sp modelId="{AA441657-5C00-472D-BA8C-48B6E4334548}">
      <dsp:nvSpPr>
        <dsp:cNvPr id="0" name=""/>
        <dsp:cNvSpPr/>
      </dsp:nvSpPr>
      <dsp:spPr>
        <a:xfrm>
          <a:off x="3601469" y="4763952"/>
          <a:ext cx="1972344" cy="197234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гуманный</a:t>
          </a:r>
        </a:p>
      </dsp:txBody>
      <dsp:txXfrm>
        <a:off x="3890312" y="5052795"/>
        <a:ext cx="1394658" cy="1394658"/>
      </dsp:txXfrm>
    </dsp:sp>
    <dsp:sp modelId="{5D8938F7-8512-4169-BC86-17CE3722E2EA}">
      <dsp:nvSpPr>
        <dsp:cNvPr id="0" name=""/>
        <dsp:cNvSpPr/>
      </dsp:nvSpPr>
      <dsp:spPr>
        <a:xfrm>
          <a:off x="2669252" y="1894884"/>
          <a:ext cx="1972344" cy="197234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творческий</a:t>
          </a:r>
        </a:p>
      </dsp:txBody>
      <dsp:txXfrm>
        <a:off x="2958095" y="2183727"/>
        <a:ext cx="1394658" cy="13946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260D3F-9C37-482B-88E2-CDFCC3CE09F5}">
      <dsp:nvSpPr>
        <dsp:cNvPr id="0" name=""/>
        <dsp:cNvSpPr/>
      </dsp:nvSpPr>
      <dsp:spPr>
        <a:xfrm>
          <a:off x="4196031" y="1936006"/>
          <a:ext cx="3850691" cy="279567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задачи гражданско-патриотического воспитания дошкольников</a:t>
          </a:r>
        </a:p>
      </dsp:txBody>
      <dsp:txXfrm>
        <a:off x="4332505" y="2072480"/>
        <a:ext cx="3577743" cy="2522729"/>
      </dsp:txXfrm>
    </dsp:sp>
    <dsp:sp modelId="{90DA2C9D-626D-408D-B68E-B08B9B3C3238}">
      <dsp:nvSpPr>
        <dsp:cNvPr id="0" name=""/>
        <dsp:cNvSpPr/>
      </dsp:nvSpPr>
      <dsp:spPr>
        <a:xfrm rot="16200000">
          <a:off x="5992535" y="1807164"/>
          <a:ext cx="25768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7684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59739C-F704-4F3C-825D-C052B37716A1}">
      <dsp:nvSpPr>
        <dsp:cNvPr id="0" name=""/>
        <dsp:cNvSpPr/>
      </dsp:nvSpPr>
      <dsp:spPr>
        <a:xfrm>
          <a:off x="4446413" y="335772"/>
          <a:ext cx="3349928" cy="134254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позитивного ответственного отношения к себе</a:t>
          </a:r>
        </a:p>
      </dsp:txBody>
      <dsp:txXfrm>
        <a:off x="4511951" y="401310"/>
        <a:ext cx="3218852" cy="1211473"/>
      </dsp:txXfrm>
    </dsp:sp>
    <dsp:sp modelId="{36A209FC-C104-41A3-9771-1D2064954825}">
      <dsp:nvSpPr>
        <dsp:cNvPr id="0" name=""/>
        <dsp:cNvSpPr/>
      </dsp:nvSpPr>
      <dsp:spPr>
        <a:xfrm rot="41823">
          <a:off x="8046704" y="3360317"/>
          <a:ext cx="50105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01050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892C40-36E8-4000-8782-DF8691A4F87E}">
      <dsp:nvSpPr>
        <dsp:cNvPr id="0" name=""/>
        <dsp:cNvSpPr/>
      </dsp:nvSpPr>
      <dsp:spPr>
        <a:xfrm>
          <a:off x="8547736" y="2058135"/>
          <a:ext cx="2668956" cy="2642931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заложить основу системных знаний, сформировать коммуникативную компетентность, навыки работы с информацией</a:t>
          </a:r>
        </a:p>
      </dsp:txBody>
      <dsp:txXfrm>
        <a:off x="8676753" y="2187152"/>
        <a:ext cx="2410922" cy="2384897"/>
      </dsp:txXfrm>
    </dsp:sp>
    <dsp:sp modelId="{B225D6B2-4EAB-488B-AF13-FAE73F204280}">
      <dsp:nvSpPr>
        <dsp:cNvPr id="0" name=""/>
        <dsp:cNvSpPr/>
      </dsp:nvSpPr>
      <dsp:spPr>
        <a:xfrm rot="5250015">
          <a:off x="6091667" y="4826466"/>
          <a:ext cx="18974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9745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CFA79F-CC2F-464A-983A-57EC37974CE6}">
      <dsp:nvSpPr>
        <dsp:cNvPr id="0" name=""/>
        <dsp:cNvSpPr/>
      </dsp:nvSpPr>
      <dsp:spPr>
        <a:xfrm>
          <a:off x="4436069" y="4921248"/>
          <a:ext cx="3584445" cy="172316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воспитывать гуманное, экологически целесообразное отношение ребенка к окружающему миру</a:t>
          </a:r>
        </a:p>
      </dsp:txBody>
      <dsp:txXfrm>
        <a:off x="4520187" y="5005366"/>
        <a:ext cx="3416209" cy="1554932"/>
      </dsp:txXfrm>
    </dsp:sp>
    <dsp:sp modelId="{85AD4DCA-7B88-4FE5-B04B-4983D3B891E6}">
      <dsp:nvSpPr>
        <dsp:cNvPr id="0" name=""/>
        <dsp:cNvSpPr/>
      </dsp:nvSpPr>
      <dsp:spPr>
        <a:xfrm rot="10786500">
          <a:off x="3608618" y="3342559"/>
          <a:ext cx="58741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87415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47A84B-C2B7-4C1F-B543-4FFFE093A78F}">
      <dsp:nvSpPr>
        <dsp:cNvPr id="0" name=""/>
        <dsp:cNvSpPr/>
      </dsp:nvSpPr>
      <dsp:spPr>
        <a:xfrm>
          <a:off x="838154" y="1966593"/>
          <a:ext cx="2770466" cy="2765117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формировать модели поведения ребенка во взаимоотношениях с другими людьми</a:t>
          </a:r>
        </a:p>
      </dsp:txBody>
      <dsp:txXfrm>
        <a:off x="973136" y="2101575"/>
        <a:ext cx="2500502" cy="24951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171240-EE47-4630-AAED-D8107D91520A}">
      <dsp:nvSpPr>
        <dsp:cNvPr id="0" name=""/>
        <dsp:cNvSpPr/>
      </dsp:nvSpPr>
      <dsp:spPr>
        <a:xfrm rot="16200000">
          <a:off x="1203959" y="-1203959"/>
          <a:ext cx="3200400" cy="5608320"/>
        </a:xfrm>
        <a:prstGeom prst="round1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предметно-развивающей среды</a:t>
          </a:r>
          <a:endParaRPr lang="ru-RU" sz="4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-1" y="1"/>
        <a:ext cx="5608320" cy="2400300"/>
      </dsp:txXfrm>
    </dsp:sp>
    <dsp:sp modelId="{0390F853-762E-4C44-8E32-59573D7F576E}">
      <dsp:nvSpPr>
        <dsp:cNvPr id="0" name=""/>
        <dsp:cNvSpPr/>
      </dsp:nvSpPr>
      <dsp:spPr>
        <a:xfrm>
          <a:off x="5608320" y="0"/>
          <a:ext cx="5608320" cy="3200400"/>
        </a:xfrm>
        <a:prstGeom prst="round1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тематические занятия, досуги, праздники</a:t>
          </a:r>
          <a:endParaRPr lang="ru-RU" sz="4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08320" y="0"/>
        <a:ext cx="5608320" cy="2400300"/>
      </dsp:txXfrm>
    </dsp:sp>
    <dsp:sp modelId="{77076BC7-79AA-49D5-B5A7-5F433C2DAF8D}">
      <dsp:nvSpPr>
        <dsp:cNvPr id="0" name=""/>
        <dsp:cNvSpPr/>
      </dsp:nvSpPr>
      <dsp:spPr>
        <a:xfrm rot="10800000">
          <a:off x="0" y="3182413"/>
          <a:ext cx="5608320" cy="3200400"/>
        </a:xfrm>
        <a:prstGeom prst="round1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взаимодействие с родителями</a:t>
          </a:r>
          <a:endParaRPr lang="ru-RU" sz="4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0" y="3982513"/>
        <a:ext cx="5608320" cy="2400300"/>
      </dsp:txXfrm>
    </dsp:sp>
    <dsp:sp modelId="{39B97508-8BDD-4123-B2F5-64F1800C7A8B}">
      <dsp:nvSpPr>
        <dsp:cNvPr id="0" name=""/>
        <dsp:cNvSpPr/>
      </dsp:nvSpPr>
      <dsp:spPr>
        <a:xfrm rot="5400000">
          <a:off x="6812280" y="1996440"/>
          <a:ext cx="3200400" cy="5608320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взаимодействие с социумом</a:t>
          </a:r>
          <a:endParaRPr lang="ru-RU" sz="4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608319" y="4000500"/>
        <a:ext cx="5608320" cy="2400300"/>
      </dsp:txXfrm>
    </dsp:sp>
    <dsp:sp modelId="{6545730C-52BD-4D5C-AF12-B5B561CEE493}">
      <dsp:nvSpPr>
        <dsp:cNvPr id="0" name=""/>
        <dsp:cNvSpPr/>
      </dsp:nvSpPr>
      <dsp:spPr>
        <a:xfrm>
          <a:off x="3925824" y="2400300"/>
          <a:ext cx="3364992" cy="1600200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Система гражданско-патриотического воспитания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03939" y="2478415"/>
        <a:ext cx="3208762" cy="14439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CC6FAE-A5B3-4CB0-8DBB-C8E31E7C68D5}" type="datetimeFigureOut">
              <a:rPr lang="ru-RU" smtClean="0"/>
              <a:t>08.07.2015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D987F-AFD2-4B41-A3D6-958F5EE0E5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891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D987F-AFD2-4B41-A3D6-958F5EE0E59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97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62B66-87FD-4200-B9DE-23BE19C5FE0A}" type="datetimeFigureOut">
              <a:rPr lang="ru-RU" smtClean="0"/>
              <a:t>08.07.2015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8107-24EC-413D-B503-0218933B69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314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62B66-87FD-4200-B9DE-23BE19C5FE0A}" type="datetimeFigureOut">
              <a:rPr lang="ru-RU" smtClean="0"/>
              <a:t>08.07.2015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8107-24EC-413D-B503-0218933B69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324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62B66-87FD-4200-B9DE-23BE19C5FE0A}" type="datetimeFigureOut">
              <a:rPr lang="ru-RU" smtClean="0"/>
              <a:t>08.07.2015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8107-24EC-413D-B503-0218933B69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488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62B66-87FD-4200-B9DE-23BE19C5FE0A}" type="datetimeFigureOut">
              <a:rPr lang="ru-RU" smtClean="0"/>
              <a:t>08.07.2015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8107-24EC-413D-B503-0218933B69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465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62B66-87FD-4200-B9DE-23BE19C5FE0A}" type="datetimeFigureOut">
              <a:rPr lang="ru-RU" smtClean="0"/>
              <a:t>08.07.2015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8107-24EC-413D-B503-0218933B69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312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62B66-87FD-4200-B9DE-23BE19C5FE0A}" type="datetimeFigureOut">
              <a:rPr lang="ru-RU" smtClean="0"/>
              <a:t>08.07.2015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8107-24EC-413D-B503-0218933B69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7555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62B66-87FD-4200-B9DE-23BE19C5FE0A}" type="datetimeFigureOut">
              <a:rPr lang="ru-RU" smtClean="0"/>
              <a:t>08.07.2015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8107-24EC-413D-B503-0218933B69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795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62B66-87FD-4200-B9DE-23BE19C5FE0A}" type="datetimeFigureOut">
              <a:rPr lang="ru-RU" smtClean="0"/>
              <a:t>08.07.2015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8107-24EC-413D-B503-0218933B69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311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62B66-87FD-4200-B9DE-23BE19C5FE0A}" type="datetimeFigureOut">
              <a:rPr lang="ru-RU" smtClean="0"/>
              <a:t>08.07.2015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8107-24EC-413D-B503-0218933B69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975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62B66-87FD-4200-B9DE-23BE19C5FE0A}" type="datetimeFigureOut">
              <a:rPr lang="ru-RU" smtClean="0"/>
              <a:t>08.07.2015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8107-24EC-413D-B503-0218933B69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480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62B66-87FD-4200-B9DE-23BE19C5FE0A}" type="datetimeFigureOut">
              <a:rPr lang="ru-RU" smtClean="0"/>
              <a:t>08.07.2015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8107-24EC-413D-B503-0218933B69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446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62B66-87FD-4200-B9DE-23BE19C5FE0A}" type="datetimeFigureOut">
              <a:rPr lang="ru-RU" smtClean="0"/>
              <a:t>08.07.2015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68107-24EC-413D-B503-0218933B69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984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dream-wallpaper.com/free-wallpaper/art-wallpaper/urban-and-environmental-4-wallpaper/1600x1200/free-wallpaper-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183"/>
            <a:ext cx="12192000" cy="803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54639" y="5131558"/>
            <a:ext cx="6387151" cy="1150489"/>
          </a:xfrm>
        </p:spPr>
        <p:txBody>
          <a:bodyPr>
            <a:normAutofit fontScale="47500" lnSpcReduction="20000"/>
          </a:bodyPr>
          <a:lstStyle/>
          <a:p>
            <a:r>
              <a:rPr lang="ru-RU" sz="7300" b="1" dirty="0" smtClean="0">
                <a:ln w="9525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Гражданско-патриотическое воспитание </a:t>
            </a:r>
            <a:r>
              <a:rPr lang="ru-RU" sz="7300" b="1" dirty="0" smtClean="0">
                <a:ln w="9525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дошкольников</a:t>
            </a:r>
          </a:p>
          <a:p>
            <a:r>
              <a:rPr lang="ru-RU" sz="3600" b="1" dirty="0" smtClean="0">
                <a:ln w="9525">
                  <a:solidFill>
                    <a:srgbClr val="C00000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старший воспитатель Колесникова Надежда Владимировна</a:t>
            </a:r>
            <a:endParaRPr lang="ru-RU" sz="3600" b="1" dirty="0">
              <a:ln w="9525">
                <a:solidFill>
                  <a:srgbClr val="C00000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52325" y="1892663"/>
            <a:ext cx="9822625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муниципальное дошкольное учреждение детский сад № 179</a:t>
            </a:r>
          </a:p>
          <a:p>
            <a:pPr algn="ctr"/>
            <a:r>
              <a:rPr lang="ru-RU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Красноармейского района г. Волгограда</a:t>
            </a:r>
            <a:endParaRPr lang="ru-RU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94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6257474"/>
              </p:ext>
            </p:extLst>
          </p:nvPr>
        </p:nvGraphicFramePr>
        <p:xfrm>
          <a:off x="0" y="1"/>
          <a:ext cx="12192000" cy="745452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868680"/>
                <a:gridCol w="1417320"/>
                <a:gridCol w="5257800"/>
                <a:gridCol w="4648200"/>
              </a:tblGrid>
              <a:tr h="1307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месяц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04" marR="3110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04" marR="3110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04" marR="3110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Формы работы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04" marR="31104" marT="0" marB="0"/>
                </a:tc>
              </a:tr>
              <a:tr h="7843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04" marR="311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«День района»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04" marR="311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Вызвать у детей эмоциональный отклик на красоту украшенного города;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Воспитывать у детей стремление участвовать в общественно полезном труде;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Воспитывать бережное отношение к результатам труда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04" marR="311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Фотовыставка «Я люблю свой район»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Акция «Чистый двор» (озеленение, благоустройство  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детского сада)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рисунков « Праздничный    город»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04" marR="31104" marT="0" marB="0"/>
                </a:tc>
              </a:tr>
              <a:tr h="6558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04" marR="311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«История возникновения города»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04" marR="311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Познакомить с историей рождения города;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Закрепить название города, понятия «волгоградцы»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Воспитывать познавательный интерес к истории родного города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04" marR="311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Заседание клуба «Мы вместе» - «Моя семья – моя крепость».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Открытый показ НОД в подготовительной группе «Город в котором я живу»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04" marR="31104" marT="0" marB="0"/>
                </a:tc>
              </a:tr>
              <a:tr h="7843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04" marR="3110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«Улицы родного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города»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04" marR="311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Расширять представление о близлежайших улицах города.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Дать представление о том, что названия улиц рассказывают об истории  города.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Воспитывать уважение к историческому прошлому города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04" marR="311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Заседание клуба «Мы вместе»  - презентация детьми и родителями своих улиц.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Праздник «Прогулка по Волгограду».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04" marR="31104" marT="0" marB="0"/>
                </a:tc>
              </a:tr>
              <a:tr h="7843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04" marR="3110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«Памятники в городе Волгограде»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04" marR="311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Дать знания о людях, прославивших наш город, нашу страну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Воспитывать уважение к людям,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прославшим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наш город, нашу страну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04" marR="311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Экскурсии родителей с детьми к памятникам нашего города «По местам боевой славы».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Заседание клуба «Мы вместе»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презентация мин-проектов «Памятные места нашего города» родителями и детьми.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04" marR="31104" marT="0" marB="0"/>
                </a:tc>
              </a:tr>
              <a:tr h="6536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04" marR="3110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«Достопримечательности города Волгограда»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04" marR="311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Познакомить детей с местами отдыха жителей города;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Воспитывать культуру отдыха,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Полюбоваться красотой нашего города, зимней природой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04" marR="311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Презентация «Край родной»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Праздник «От Волги до Дона»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рисунков «Отдыхаем всей семьей»</a:t>
                      </a:r>
                    </a:p>
                    <a:p>
                      <a:pPr marL="228600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04" marR="31104" marT="0" marB="0"/>
                </a:tc>
              </a:tr>
              <a:tr h="10457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февраль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04" marR="311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«Наша Армия»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04" marR="311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Воспитывать чувство гордости за наших земляков защищавших Родину;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Дать представление о памятниках Защитникам Отечества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04" marR="311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Заседание клуба «Мы вместе» -     празднование Дня защитников    Отечества, совместное спортивно-   развлекательно мероприятие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стенгазеты «Наши папы –    защитники Родины»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рисунков «Наша Армия    родная»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 «Наша Армия» 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04" marR="31104" marT="0" marB="0"/>
                </a:tc>
              </a:tr>
              <a:tr h="7012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04" marR="3110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«Береги природу родного края»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04" marR="311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Дать представление об особенностях ландшафта, животного мира родного края;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Учить беречь природу родного края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04" marR="311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Заседание клуба «Мы вместе» - презентация родителями мини-проектов «Природа нашего края»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тематического журнала «Дошколенок»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04" marR="31104" marT="0" marB="0"/>
                </a:tc>
              </a:tr>
              <a:tr h="6640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04" marR="3110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«Волгоград –город спортивный»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04" marR="311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Показать значимость ведения здорового образа жизни;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Дать представления о спортивных учреждениях города,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Воспитывать привычку к здоровому образу жизни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04" marR="311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Совместная спортивная эстафета «Спортивная семья».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 районном фестивале «Здоровое поколение».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04" marR="31104" marT="0" marB="0"/>
                </a:tc>
              </a:tr>
              <a:tr h="6536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май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04" marR="3110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«Они защищали нашу Родину»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04" marR="311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Расширить представления о памятных местах города, кому посвящены эти памятники;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знакомить с людьми, прославившими город;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Воспитывать чувство гордости за наших земляков и благодарности им за нашу мирную жизнь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04" marR="3110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Праздник «Воин жив, если память живет в сердцах поколений».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Начало создания альбома «Герои - земляки».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Акция «Посылка победителю».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04" marR="3110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303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498" y="149161"/>
            <a:ext cx="5858764" cy="4395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64" y="3739284"/>
            <a:ext cx="3642360" cy="2731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7217" y="424245"/>
            <a:ext cx="4657748" cy="34933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9" t="28426" b="14602"/>
          <a:stretch/>
        </p:blipFill>
        <p:spPr>
          <a:xfrm>
            <a:off x="7936375" y="4076756"/>
            <a:ext cx="4200118" cy="2462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50"/>
          <a:stretch/>
        </p:blipFill>
        <p:spPr>
          <a:xfrm>
            <a:off x="3881324" y="3671443"/>
            <a:ext cx="4250425" cy="2867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567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94" y="3310880"/>
            <a:ext cx="4521959" cy="3391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63"/>
          <a:stretch/>
        </p:blipFill>
        <p:spPr>
          <a:xfrm>
            <a:off x="9283603" y="136476"/>
            <a:ext cx="2508063" cy="2628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604" y="2975212"/>
            <a:ext cx="2615251" cy="3487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36"/>
          <a:stretch/>
        </p:blipFill>
        <p:spPr>
          <a:xfrm>
            <a:off x="5525922" y="4074468"/>
            <a:ext cx="4126173" cy="2697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l="8702" r="11459"/>
          <a:stretch/>
        </p:blipFill>
        <p:spPr>
          <a:xfrm>
            <a:off x="4130523" y="36578"/>
            <a:ext cx="4872251" cy="4682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/>
          <a:srcRect l="45992" b="22719"/>
          <a:stretch/>
        </p:blipFill>
        <p:spPr>
          <a:xfrm>
            <a:off x="859809" y="275893"/>
            <a:ext cx="2989885" cy="2699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9953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87" y="94018"/>
            <a:ext cx="6450840" cy="48381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739" y="94018"/>
            <a:ext cx="2699129" cy="35988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52891" y="4436139"/>
            <a:ext cx="2767841" cy="2075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154" y="2458302"/>
            <a:ext cx="2671834" cy="3562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858" y="4195928"/>
            <a:ext cx="2001103" cy="2668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8823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723" y="157188"/>
            <a:ext cx="2847079" cy="39505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21" y="2928928"/>
            <a:ext cx="1760938" cy="23576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1888" y="157188"/>
            <a:ext cx="3420152" cy="24873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6052" y="157188"/>
            <a:ext cx="3889585" cy="28287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6486" y="2753965"/>
            <a:ext cx="2817037" cy="38720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7886" y="2675073"/>
            <a:ext cx="2853175" cy="40298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026" y="3363147"/>
            <a:ext cx="2436051" cy="335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3717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0509" y="2832779"/>
            <a:ext cx="6267651" cy="377972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57200" y="321438"/>
            <a:ext cx="574548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Современное дошкольное учреждение</a:t>
            </a:r>
            <a:r>
              <a:rPr lang="ru-RU" sz="3200" dirty="0" smtClean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это  социокультурная среда, создающая оптимальные условия для формирования у детей целостной «картины мира», воспитания патриотизма, основ гражданственности, а также интереса к своей «малой Родине».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06277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702301954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851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927286301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2366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1808600700"/>
              </p:ext>
            </p:extLst>
          </p:nvPr>
        </p:nvGraphicFramePr>
        <p:xfrm>
          <a:off x="304800" y="182880"/>
          <a:ext cx="11216640" cy="640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2176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1513" y="304531"/>
            <a:ext cx="5105400" cy="3474182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Прямоугольник 4"/>
          <p:cNvSpPr/>
          <p:nvPr/>
        </p:nvSpPr>
        <p:spPr>
          <a:xfrm>
            <a:off x="5810373" y="360926"/>
            <a:ext cx="2510666" cy="1701578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accent4">
              <a:hueOff val="7796769"/>
              <a:satOff val="-35976"/>
              <a:lumOff val="1324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7796769"/>
              <a:satOff val="-35976"/>
              <a:lumOff val="1324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Прямоугольник 5"/>
          <p:cNvSpPr/>
          <p:nvPr/>
        </p:nvSpPr>
        <p:spPr>
          <a:xfrm>
            <a:off x="3820674" y="4151936"/>
            <a:ext cx="3979398" cy="2300971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</p:spPr>
        <p:style>
          <a:lnRef idx="2">
            <a:schemeClr val="accent4">
              <a:hueOff val="10395692"/>
              <a:satOff val="-47968"/>
              <a:lumOff val="1765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Прямоугольник 7"/>
          <p:cNvSpPr/>
          <p:nvPr/>
        </p:nvSpPr>
        <p:spPr>
          <a:xfrm>
            <a:off x="8077200" y="3743200"/>
            <a:ext cx="3703319" cy="2682239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accent4">
              <a:hueOff val="2598923"/>
              <a:satOff val="-11992"/>
              <a:lumOff val="441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2598923"/>
              <a:satOff val="-11992"/>
              <a:lumOff val="441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Прямоугольник 6"/>
          <p:cNvSpPr/>
          <p:nvPr/>
        </p:nvSpPr>
        <p:spPr>
          <a:xfrm>
            <a:off x="8811557" y="1838469"/>
            <a:ext cx="3124008" cy="2261091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2">
            <a:schemeClr val="accent4">
              <a:hueOff val="5197846"/>
              <a:satOff val="-23984"/>
              <a:lumOff val="883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8720117" y="356412"/>
            <a:ext cx="31089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Предметно-развивающая среда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89"/>
          <a:stretch/>
        </p:blipFill>
        <p:spPr>
          <a:xfrm>
            <a:off x="176896" y="3187764"/>
            <a:ext cx="4172913" cy="2601116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32"/>
          <a:stretch/>
        </p:blipFill>
        <p:spPr>
          <a:xfrm>
            <a:off x="5180019" y="1966289"/>
            <a:ext cx="3771373" cy="2442949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25698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132" y="0"/>
            <a:ext cx="6056830" cy="45426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1326" y="3794760"/>
            <a:ext cx="5242561" cy="281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70" y="137160"/>
            <a:ext cx="5396429" cy="40473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452" y="3359149"/>
            <a:ext cx="5933777" cy="32550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1119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44" y="3341370"/>
            <a:ext cx="4394932" cy="32961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D:\фото дс\ул. доценко\P101061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054" y="3540039"/>
            <a:ext cx="4517390" cy="30975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118" y="114299"/>
            <a:ext cx="3759200" cy="2819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31" y="259080"/>
            <a:ext cx="3921758" cy="29413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b="14000"/>
          <a:stretch/>
        </p:blipFill>
        <p:spPr>
          <a:xfrm>
            <a:off x="4649678" y="4081059"/>
            <a:ext cx="3310863" cy="269748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43"/>
          <a:stretch/>
        </p:blipFill>
        <p:spPr>
          <a:xfrm>
            <a:off x="4044947" y="560383"/>
            <a:ext cx="5480265" cy="35206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671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Анкетирование родителей «Патриотическое воспитание дошкольников»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8045298"/>
              </p:ext>
            </p:extLst>
          </p:nvPr>
        </p:nvGraphicFramePr>
        <p:xfrm>
          <a:off x="838200" y="1825625"/>
          <a:ext cx="1123188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077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5760" y="612845"/>
            <a:ext cx="1056132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Выводы:</a:t>
            </a:r>
          </a:p>
          <a:p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Родители признают необходимость целенаправленности процесса формирования патриотического чувств у детей дошкольного возраста, но испытывают затруднения в его организации (чаще всего из-за незнания возрастных особенностей своего ребенка - считают, что заниматься формированием патриотических чувств в дошкольном возрасте рано)</a:t>
            </a:r>
          </a:p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Большинство родителей понимают, что очень важно начать сформировать у детей любовь и уважение к своей Родине в дошкольном детстве.</a:t>
            </a:r>
          </a:p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Выявлены знания родителей о том, что такое патриотическое воспитание. Большинство родителей понимают роль семьи в формировании у своего ребенка нравственно - патриотических чувств.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Большинство родителей с интересом отнеслись к затронутой проблеме. Многие родители считают, что усилия педагогов дошкольного учреждения по данной теме будут эффективны только при сотрудничестве с ДОУ и семьей.</a:t>
            </a:r>
          </a:p>
        </p:txBody>
      </p:sp>
    </p:spTree>
    <p:extLst>
      <p:ext uri="{BB962C8B-B14F-4D97-AF65-F5344CB8AC3E}">
        <p14:creationId xmlns:p14="http://schemas.microsoft.com/office/powerpoint/2010/main" val="246553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Тема1" id="{E0117CFB-A6D6-47C0-B465-EDAB9D470825}" vid="{2E11B312-C0F7-400E-B3D1-BE7DB1AD5DD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425</TotalTime>
  <Words>745</Words>
  <Application>Microsoft Office PowerPoint</Application>
  <PresentationFormat>Произвольный</PresentationFormat>
  <Paragraphs>104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Анкетирование родителей «Патриотическое воспитание дошкольников»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мвидеоо</dc:creator>
  <cp:lastModifiedBy>detsad179</cp:lastModifiedBy>
  <cp:revision>31</cp:revision>
  <dcterms:created xsi:type="dcterms:W3CDTF">2015-03-08T08:41:45Z</dcterms:created>
  <dcterms:modified xsi:type="dcterms:W3CDTF">2015-07-08T14:46:35Z</dcterms:modified>
</cp:coreProperties>
</file>