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76" r:id="rId5"/>
    <p:sldId id="261" r:id="rId6"/>
    <p:sldId id="263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0B51"/>
    <a:srgbClr val="590744"/>
    <a:srgbClr val="FFFF99"/>
    <a:srgbClr val="D264A3"/>
    <a:srgbClr val="5E0211"/>
    <a:srgbClr val="B20E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43" autoAdjust="0"/>
    <p:restoredTop sz="94709" autoAdjust="0"/>
  </p:normalViewPr>
  <p:slideViewPr>
    <p:cSldViewPr>
      <p:cViewPr varScale="1">
        <p:scale>
          <a:sx n="73" d="100"/>
          <a:sy n="73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6E38D-727F-486C-B51B-E6E4B4BD364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B3780-14AE-46F4-B471-3D01CE3C0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3780-14AE-46F4-B471-3D01CE3C00F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87CA-AE74-42F5-ABEF-B05547F168C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991-EF83-4499-89BD-456FE34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87CA-AE74-42F5-ABEF-B05547F168C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991-EF83-4499-89BD-456FE34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87CA-AE74-42F5-ABEF-B05547F168C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991-EF83-4499-89BD-456FE34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87CA-AE74-42F5-ABEF-B05547F168C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991-EF83-4499-89BD-456FE34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87CA-AE74-42F5-ABEF-B05547F168C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991-EF83-4499-89BD-456FE34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87CA-AE74-42F5-ABEF-B05547F168C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991-EF83-4499-89BD-456FE34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87CA-AE74-42F5-ABEF-B05547F168C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991-EF83-4499-89BD-456FE34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87CA-AE74-42F5-ABEF-B05547F168C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991-EF83-4499-89BD-456FE34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87CA-AE74-42F5-ABEF-B05547F168C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991-EF83-4499-89BD-456FE34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87CA-AE74-42F5-ABEF-B05547F168C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2991-EF83-4499-89BD-456FE34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87CA-AE74-42F5-ABEF-B05547F168C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432991-EF83-4499-89BD-456FE34A10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4887CA-AE74-42F5-ABEF-B05547F168C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432991-EF83-4499-89BD-456FE34A10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logopedy.ru/portal/images/stories/Photo/baba-yaga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http://www.logopedy.ru/portal/images/stories/Photo/baba-yaga.jpg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ьная выноска 13"/>
          <p:cNvSpPr/>
          <p:nvPr/>
        </p:nvSpPr>
        <p:spPr>
          <a:xfrm flipH="1">
            <a:off x="5357818" y="2857496"/>
            <a:ext cx="3214678" cy="826962"/>
          </a:xfrm>
          <a:prstGeom prst="wedgeEllipseCallout">
            <a:avLst>
              <a:gd name="adj1" fmla="val -29396"/>
              <a:gd name="adj2" fmla="val 11518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90456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rPr>
              <a:t>Использование  ИКТ </a:t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rPr>
              <a:t>в практической деятельности учителя-логопеда</a:t>
            </a:r>
            <a:endParaRPr lang="ru-RU" sz="3600" dirty="0">
              <a:solidFill>
                <a:srgbClr val="B20E54"/>
              </a:solidFill>
              <a:latin typeface="a_BodoniNova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5157192"/>
            <a:ext cx="4929222" cy="1431490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_BodoniNova" pitchFamily="18" charset="-52"/>
              </a:rPr>
              <a:t>Подготовили :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_BodoniNova" pitchFamily="18" charset="-52"/>
              </a:rPr>
              <a:t>учитель – логопед  МБДОУ  № 107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_BodoniNova" pitchFamily="18" charset="-52"/>
            </a:endParaRPr>
          </a:p>
          <a:p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a_BodoniNova" pitchFamily="18" charset="-52"/>
              </a:rPr>
              <a:t>Науменко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_BodoniNova" pitchFamily="18" charset="-52"/>
              </a:rPr>
              <a:t> </a:t>
            </a:r>
            <a:r>
              <a:rPr lang="ru-RU" sz="1600" smtClean="0">
                <a:solidFill>
                  <a:schemeClr val="accent4">
                    <a:lumMod val="50000"/>
                  </a:schemeClr>
                </a:solidFill>
                <a:latin typeface="a_BodoniNova" pitchFamily="18" charset="-52"/>
              </a:rPr>
              <a:t>Елена </a:t>
            </a:r>
            <a:r>
              <a:rPr lang="ru-RU" sz="1600" smtClean="0">
                <a:solidFill>
                  <a:schemeClr val="accent4">
                    <a:lumMod val="50000"/>
                  </a:schemeClr>
                </a:solidFill>
                <a:latin typeface="a_BodoniNova" pitchFamily="18" charset="-52"/>
              </a:rPr>
              <a:t>Владимировна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a_BodoniNova" pitchFamily="18" charset="-52"/>
            </a:endParaRP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_BodoniNova" pitchFamily="18" charset="-52"/>
              </a:rPr>
              <a:t>Учитель-логопед МБДОУ  № 107</a:t>
            </a:r>
          </a:p>
          <a:p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a_BodoniNova" pitchFamily="18" charset="-52"/>
              </a:rPr>
              <a:t>Шелехова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_BodoniNova" pitchFamily="18" charset="-52"/>
              </a:rPr>
              <a:t> Наталья Константиновна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6000760" y="2928934"/>
            <a:ext cx="1855801" cy="58340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Ура!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Я научусь правильно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красиво говорить!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24860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4" descr="C:\Документы Наташа\ПЕРЕНОС\логопедия\анимации\baby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29422" y="4357694"/>
            <a:ext cx="2214578" cy="2214578"/>
          </a:xfrm>
          <a:prstGeom prst="rect">
            <a:avLst/>
          </a:prstGeom>
          <a:noFill/>
        </p:spPr>
      </p:pic>
      <p:pic>
        <p:nvPicPr>
          <p:cNvPr id="9" name="Picture 2" descr="J0285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2492896"/>
            <a:ext cx="3807193" cy="235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06504 L -0.31198 -0.186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98 -0.18681 L -0.02066 0.075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Компьютерная развивающая игра «Веселая Азбука»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2071678"/>
            <a:ext cx="3857652" cy="450059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Компьютерная развивающая игра  «Веселая Азбука» - обучающая игра  для самых маленьких, в которой папа Заяц подарил  Зайчонку первую книгу - Веселую Азбуку,  но ветерок-озорник закружил,  завертел книгу и рассыпал буквы по всему лесу. Помогая выполнять Зайчонку интересные задания,  ребенок знакомится со звуками и буквами,  учится определять место звука  и буквы в словах, познает элементы грамоты, учится читать.</a:t>
            </a:r>
          </a:p>
          <a:p>
            <a:pPr algn="just"/>
            <a:endParaRPr lang="ru-RU" dirty="0" smtClean="0">
              <a:latin typeface="Bookman Old Style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84519">
            <a:off x="603314" y="2262316"/>
            <a:ext cx="3313716" cy="3187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AG00315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28992" y="5143512"/>
            <a:ext cx="1000132" cy="1383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Игра «Домовёнок  БУ в мире слов»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2071678"/>
            <a:ext cx="4929222" cy="1785950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solidFill>
                  <a:srgbClr val="002060"/>
                </a:solidFill>
                <a:latin typeface="Bookman Old Style" pitchFamily="18" charset="0"/>
              </a:rPr>
              <a:t>Вместе с домовенком малыш: </a:t>
            </a: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- выучит скороговорки и пословицы; </a:t>
            </a:r>
            <a:b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- узнает значение фразеологизмов; </a:t>
            </a:r>
            <a:b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- подберет однокоренные слова; </a:t>
            </a:r>
            <a:b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- вспомнит фразы этикета; </a:t>
            </a:r>
            <a:b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1800" dirty="0" smtClean="0"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20" y="3857628"/>
            <a:ext cx="4214842" cy="20717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	- </a:t>
            </a:r>
            <a:r>
              <a:rPr lang="ru-RU" sz="2100" b="1" dirty="0" smtClean="0">
                <a:solidFill>
                  <a:srgbClr val="002060"/>
                </a:solidFill>
                <a:latin typeface="Bookman Old Style" pitchFamily="18" charset="0"/>
              </a:rPr>
              <a:t>научится составлять кроссворды; </a:t>
            </a:r>
            <a:br>
              <a:rPr lang="ru-RU" sz="21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Bookman Old Style" pitchFamily="18" charset="0"/>
              </a:rPr>
              <a:t>- познакомится с правилами словообразования; </a:t>
            </a:r>
            <a:br>
              <a:rPr lang="ru-RU" sz="21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Bookman Old Style" pitchFamily="18" charset="0"/>
              </a:rPr>
              <a:t>- поиграет в рифмы; </a:t>
            </a:r>
            <a:br>
              <a:rPr lang="ru-RU" sz="21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Bookman Old Style" pitchFamily="18" charset="0"/>
              </a:rPr>
              <a:t>- познакомится с понятиями синоним и антоним.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4046">
            <a:off x="5416430" y="1987413"/>
            <a:ext cx="3000396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857760"/>
            <a:ext cx="1439862" cy="1620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Учебно-образовательный комплекс игр 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«Баба-Яга учится читать».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2225" y="2500306"/>
            <a:ext cx="4041775" cy="3845720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Bookman Old Style" pitchFamily="18" charset="0"/>
              </a:rPr>
              <a:t>Включает в себя игры,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которые позволяют: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развивать слуховое внимание, чувство рифмы;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совершенствовать фонематический слух;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развивать навыки звукобуквенного анализа  и синтеза;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запоминать правильное графическое написание каждой буквы;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разнообразить приемы работы по профилактике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дисграфии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(в том числе и оптической) и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дислексии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Picture 4" descr="baba-yaga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5720" y="2143116"/>
            <a:ext cx="2786082" cy="27310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Документы Наташа\ПЕРЕНОС\логопедия\клипарты\детская\198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57620" y="4857760"/>
            <a:ext cx="1902412" cy="1709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18907 -0.220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06 -0.2206 L -0.0967 -0.091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Игра «Гарфилд. Учим буквы и слова»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643306" y="4214818"/>
            <a:ext cx="4827593" cy="2357454"/>
          </a:xfrm>
        </p:spPr>
        <p:txBody>
          <a:bodyPr>
            <a:normAutofit fontScale="62500" lnSpcReduction="20000"/>
          </a:bodyPr>
          <a:lstStyle/>
          <a:p>
            <a:r>
              <a:rPr lang="ru-RU" sz="2800" u="sng" dirty="0" smtClean="0">
                <a:solidFill>
                  <a:srgbClr val="002060"/>
                </a:solidFill>
                <a:latin typeface="Bookman Old Style" pitchFamily="18" charset="0"/>
              </a:rPr>
              <a:t>Особенности игры: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программа  специально разработана для детей дошкольного возраста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15 веселых развивающих заданий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дает понятие об алфавите, структуре слова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знакомит с основами фонетического звучания слов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великолепная мультипликационная графика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озвучена профессиональными актерами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-285784" y="2143116"/>
            <a:ext cx="3714776" cy="407196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Дети   познакомятся с алфавитом,  научатся узнавать звучание букв  в словах,  ассоциировать названия предметов  с их письменным вариантом. Кроме того,  в непринужденной игровой форме развиваются память и концентрация, логическое мышление,  и сообразительность.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00496" y="1928802"/>
            <a:ext cx="19050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C:\Документы Наташа\ПЕРЕНОС\логопедия\клипарты\мультяшки\184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428868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06 -0.00579 L -0.18194 -0.005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94 -0.00579 L -0.09444 2.22222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Кроме выше перечисленных возможностей компьютерные технологии позволяют: 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1857364"/>
            <a:ext cx="7743852" cy="1824038"/>
          </a:xfrm>
        </p:spPr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готовить свои учебные игровые программы в форме презентации, каждый слайд которой может использоваться как отдельное учебно-коррекционное пособие на   фронтальных и индивидуальных занятиях.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проецировать на  монитор различные необходимые логопеду для коррекционной работы картинки,  иллюстрации, фотографии;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готовить к занятиям карточки с наглядным материалом;</a:t>
            </a:r>
          </a:p>
          <a:p>
            <a:pPr algn="just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00570"/>
            <a:ext cx="2438404" cy="185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500570"/>
            <a:ext cx="12763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143380"/>
            <a:ext cx="23907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429132"/>
            <a:ext cx="19399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424936" cy="842946"/>
          </a:xfrm>
        </p:spPr>
        <p:txBody>
          <a:bodyPr/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Реализуя данные технологии в образовательном процессе ДОУ, решаются следующие задачи: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124744"/>
            <a:ext cx="5584134" cy="49474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	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1. Повышение качества образовательной 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коррекционно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- развивающей работы с детьми дошкольного возраста с ОВЗ;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2. Развитие интеллектуального, эмоционального потенциала и позитивных личностных качеств ребенка, компенсация у него первичных нарушений и коррекция вторичных отклонений.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3. Формирование мотивации и поддержание интереса детей во время непосредственной образовательной деятельности.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4. Приобретение детьми практических навыков работы с компьютером.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357950" y="4572008"/>
            <a:ext cx="2328850" cy="1676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Игорь\Рабочий стол\12 апреля\animashki-komputeri-1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29322" y="4500570"/>
            <a:ext cx="2716058" cy="2080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6248" y="428604"/>
            <a:ext cx="4257676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В  заключение…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86314" y="1785926"/>
            <a:ext cx="3900486" cy="2786082"/>
          </a:xfrm>
        </p:spPr>
        <p:txBody>
          <a:bodyPr>
            <a:normAutofit fontScale="70000" lnSpcReduction="20000"/>
          </a:bodyPr>
          <a:lstStyle/>
          <a:p>
            <a:r>
              <a:rPr lang="ru-RU" b="0" smtClean="0">
                <a:solidFill>
                  <a:srgbClr val="002060"/>
                </a:solidFill>
                <a:latin typeface="Bookman Old Style" pitchFamily="18" charset="0"/>
              </a:rPr>
              <a:t>Необходимо </a:t>
            </a:r>
            <a:r>
              <a:rPr lang="ru-RU" b="0" dirty="0" smtClean="0">
                <a:solidFill>
                  <a:srgbClr val="002060"/>
                </a:solidFill>
                <a:latin typeface="Bookman Old Style" pitchFamily="18" charset="0"/>
              </a:rPr>
              <a:t>помнить, что,  компьютер — это не волшебная палочка  которая за один час игры перенесёт  ребенка  в новый мир и сделает сразу умным и развитым. </a:t>
            </a:r>
          </a:p>
          <a:p>
            <a:r>
              <a:rPr lang="ru-RU" b="0" dirty="0" smtClean="0">
                <a:solidFill>
                  <a:srgbClr val="002060"/>
                </a:solidFill>
                <a:latin typeface="Bookman Old Style" pitchFamily="18" charset="0"/>
              </a:rPr>
              <a:t>Как и любые занятия,  компьютерные игры требуют времени, правильного применения, терпения  и  заботы со стороны взрослых. Только тогда  эти занятия дадут эффект.</a:t>
            </a:r>
          </a:p>
          <a:p>
            <a:endParaRPr lang="ru-RU" dirty="0"/>
          </a:p>
        </p:txBody>
      </p:sp>
      <p:pic>
        <p:nvPicPr>
          <p:cNvPr id="10" name="Picture 2" descr="C:\Documents and Settings\Admin\Мои документы\Мои рисунки\анимации 3\people1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168806"/>
            <a:ext cx="2143140" cy="239741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536" y="2132856"/>
            <a:ext cx="3757353" cy="282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5800" y="514352"/>
            <a:ext cx="4457704" cy="842946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Актуальность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67544" y="1484784"/>
            <a:ext cx="4896544" cy="4982700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В настоящее время наблюдается все большее увеличение </a:t>
            </a:r>
            <a:r>
              <a:rPr lang="ru-RU" sz="1800" dirty="0" err="1" smtClean="0"/>
              <a:t>медиа</a:t>
            </a:r>
            <a:r>
              <a:rPr lang="ru-RU" sz="1800" dirty="0" smtClean="0"/>
              <a:t> - технологий на человека, особенно это сильно действует на ребенка, который с большим удовольствием смотрит телевизор, чем читает книгу, мощный поток информации, рекламы, распространение игровых приставок, электронных игрушек и компьютеров оказывает большое влияние на его восприятия окружающего мира. Существенно изменяется характер его любимой практической деятельности – игры, изменяются, любимы герои и увлечение. Раннее любую информацию ребенок мог получить по разным каналам учебник, справочная литература, урок и т. д., но сегодня учитывая современную жизнь, педагог должен вносить в образовательный процесс новые методы подачи информации.</a:t>
            </a:r>
          </a:p>
          <a:p>
            <a:r>
              <a:rPr lang="ru-RU" sz="1800" dirty="0" smtClean="0"/>
              <a:t>Развитие современного общества предъявляет новые требования к дошкольному образованию. Введение в действие Федеральных государственных требований к структуре основной общеобразовательной программе дошкольного образования предполагает развитие ДОУ как новой образовательной системы, ориентированной на воспитание и развитие у детей новых качеств и ценностей.</a:t>
            </a:r>
          </a:p>
          <a:p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7" name="Содержимое 7" descr="678d7531229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556792"/>
            <a:ext cx="3566796" cy="38427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529538" cy="1258464"/>
          </a:xfrm>
        </p:spPr>
        <p:txBody>
          <a:bodyPr/>
          <a:lstStyle/>
          <a:p>
            <a:pPr algn="ctr"/>
            <a:r>
              <a:rPr lang="ru-RU" sz="4000" dirty="0" smtClean="0"/>
              <a:t>Информационно-коммуникационные технологии в образовании (ИКТ) 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714876" y="2204864"/>
            <a:ext cx="3929090" cy="422453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это комплекс учебно-методических материалов,  технических и инструментальных средств вычислительной техники в учебном процессе, формах и методах их применения для совершенствования  деятельности специалистов учреждений образования (администрации, воспитателей, специалистов), а также для образования (развития, диагностики, коррекции) детей.</a:t>
            </a:r>
          </a:p>
          <a:p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" name="Содержимое 11" descr="Фото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67300">
            <a:off x="375774" y="2623785"/>
            <a:ext cx="3782641" cy="2836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C:\Documents and Settings\Admin\Мои документы\Мои рисунки\скоро в школу\6aaaaae439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28992" y="4929198"/>
            <a:ext cx="1050948" cy="136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065 L 0.00035 -0.464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6482 L -0.08628 -0.464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28 -0.46482 L 0.00035 -0.464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6482 L -0.00764 -0.076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5500726" cy="628632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Стремление  к  новому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628800"/>
            <a:ext cx="5256584" cy="504056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Информатизация дошкольного образования открывает педагогам новые возможности для широкого внедрения в педагогическую практику новых методических разработок, направленных на интенсификацию и реализацию инновационных идей воспитательно-образовательного процесса. </a:t>
            </a:r>
          </a:p>
          <a:p>
            <a:r>
              <a:rPr lang="ru-RU" sz="2000" dirty="0" smtClean="0"/>
              <a:t>Информатизация образования – это большой простор для проявления творчества педагогов, побуждающий искать новые, нетрадиционные формы и методы взаимодействия с детьми; она способствует повышению интереса у детей к обучению, активизирует познавательную активность, развивает ребёнка всесторонне. Владение новыми информационными технологиями помогут педагогу чувствовать себя комфортно в новых социально-экономических условиях.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4" descr="C:\Documents and Settings\Игорь\Рабочий стол\12 апреля\knigi-1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76434">
            <a:off x="5843998" y="3379118"/>
            <a:ext cx="1500198" cy="1153998"/>
          </a:xfrm>
          <a:prstGeom prst="rect">
            <a:avLst/>
          </a:prstGeom>
          <a:noFill/>
        </p:spPr>
      </p:pic>
      <p:pic>
        <p:nvPicPr>
          <p:cNvPr id="10" name="Picture 4" descr="C:\Документы Наташа\ПЕРЕНОС\логопедия\анимации\boo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6256">
            <a:off x="6582271" y="1010114"/>
            <a:ext cx="2060397" cy="2060397"/>
          </a:xfrm>
          <a:prstGeom prst="rect">
            <a:avLst/>
          </a:prstGeom>
          <a:noFill/>
        </p:spPr>
      </p:pic>
      <p:pic>
        <p:nvPicPr>
          <p:cNvPr id="11" name="Содержимое 8" descr="boo14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21064685">
            <a:off x="6246392" y="4184073"/>
            <a:ext cx="2486815" cy="2286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101042" cy="792088"/>
          </a:xfrm>
        </p:spPr>
        <p:txBody>
          <a:bodyPr/>
          <a:lstStyle/>
          <a:p>
            <a:pPr algn="ctr"/>
            <a:r>
              <a:rPr lang="ru-RU" sz="2800" dirty="0" smtClean="0"/>
              <a:t>Где же ИКТ могут помочь современному педагогу в его работе?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  <a:latin typeface="a_BodoniNova" pitchFamily="18" charset="-52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a_BodoniNova" pitchFamily="18" charset="-52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052736"/>
            <a:ext cx="5328592" cy="5305222"/>
          </a:xfrm>
        </p:spPr>
        <p:txBody>
          <a:bodyPr>
            <a:noAutofit/>
          </a:bodyPr>
          <a:lstStyle/>
          <a:p>
            <a:r>
              <a:rPr lang="ru-RU" sz="1800" dirty="0" smtClean="0"/>
              <a:t>1. Подбор иллюстративного материала к совместной организованной деятельности педагога с детьми и для оформления стендов, группы.</a:t>
            </a:r>
          </a:p>
          <a:p>
            <a:r>
              <a:rPr lang="ru-RU" sz="1800" dirty="0" smtClean="0"/>
              <a:t>2. Подбор дополнительного познавательного материала.</a:t>
            </a:r>
          </a:p>
          <a:p>
            <a:r>
              <a:rPr lang="ru-RU" sz="1800" dirty="0" smtClean="0"/>
              <a:t>3. Обмен опытом, знакомство с периодикой, наработками других педагогов.</a:t>
            </a:r>
          </a:p>
          <a:p>
            <a:r>
              <a:rPr lang="ru-RU" sz="1800" dirty="0" smtClean="0"/>
              <a:t>4. Оформление групповой документации, отчётов. </a:t>
            </a:r>
          </a:p>
          <a:p>
            <a:r>
              <a:rPr lang="ru-RU" sz="1800" dirty="0" smtClean="0"/>
              <a:t>5. Создание презентаций в программе </a:t>
            </a:r>
            <a:r>
              <a:rPr lang="ru-RU" sz="1800" dirty="0" err="1" smtClean="0"/>
              <a:t>Рower</a:t>
            </a:r>
            <a:r>
              <a:rPr lang="ru-RU" sz="1800" dirty="0" smtClean="0"/>
              <a:t> </a:t>
            </a:r>
            <a:r>
              <a:rPr lang="ru-RU" sz="1800" dirty="0" err="1" smtClean="0"/>
              <a:t>Рoint</a:t>
            </a:r>
            <a:r>
              <a:rPr lang="ru-RU" sz="1800" dirty="0" smtClean="0"/>
              <a:t> для повышения эффективности совместной организованной деятельности с детьми и педагогической компетенции родителей в процессе проведения родительских собраний.</a:t>
            </a:r>
          </a:p>
          <a:p>
            <a:r>
              <a:rPr lang="ru-RU" sz="1800" dirty="0" smtClean="0"/>
              <a:t>При создании единой базы методических и демонстрационных материалов у педагога появляется больше свободного времени.</a:t>
            </a:r>
          </a:p>
          <a:p>
            <a:pPr algn="just"/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2050" name="Picture 2" descr="C:\ПЕРЕНОС\Мои рисунки\детки 2\8ee3e23ae5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538" y="1052737"/>
            <a:ext cx="3062581" cy="2952328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029472" cy="538384"/>
          </a:xfrm>
        </p:spPr>
        <p:txBody>
          <a:bodyPr/>
          <a:lstStyle/>
          <a:p>
            <a:pPr algn="ctr"/>
            <a:r>
              <a:rPr lang="ru-RU" sz="4400" dirty="0" smtClean="0"/>
              <a:t>Преимущества ИКТ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707904" y="908720"/>
            <a:ext cx="5184576" cy="57606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ИКТ даёт возможность расширения использования электронных средств обучения, так как они передают информацию быстрее;</a:t>
            </a:r>
          </a:p>
          <a:p>
            <a:r>
              <a:rPr lang="ru-RU" dirty="0" smtClean="0"/>
              <a:t>2. Движения, звук, мультипликация надолго привлекает внимание детей и способствует повышению у них интереса к изучаемому материалу. Высокая динамика занятия способствует эффективному усвоению материала, развитию памяти, воображения, творчества детей;</a:t>
            </a:r>
          </a:p>
          <a:p>
            <a:r>
              <a:rPr lang="ru-RU" dirty="0" smtClean="0"/>
              <a:t>3. Обеспечивает наглядность, которая способствует восприятию и лучшему запоминанию материала, что очень важно, учитывая наглядно-образное мышление детей дошкольного возраста. При этом включаются три вида памяти: зрительная, слуховая, моторная;</a:t>
            </a:r>
          </a:p>
          <a:p>
            <a:r>
              <a:rPr lang="ru-RU" dirty="0" smtClean="0"/>
              <a:t>4. Слайд-шоу и видеофрагменты позволяет показать те моменты из окружающего мира, наблюдение которых вызывает затруднения: например, рост цветка, вращение планет вокруг Солнца, движение волн, вот идёт дождь;</a:t>
            </a:r>
          </a:p>
          <a:p>
            <a:r>
              <a:rPr lang="ru-RU" dirty="0" smtClean="0"/>
              <a:t>5. Также можно смоделировать такие жизненные ситуации, которые нельзя или сложно показать и увидеть в повседневной жизни (например, воспроизведение звуков природы; работу транспорта и т. д.) ;</a:t>
            </a:r>
          </a:p>
          <a:p>
            <a:r>
              <a:rPr lang="ru-RU" dirty="0" smtClean="0"/>
              <a:t>6. Использование информационных технологий побуждает детей к поисковой исследовательской деятельности, включая и поиск в сети Интернет самостоятельно или вместе с родителями;</a:t>
            </a:r>
          </a:p>
          <a:p>
            <a:r>
              <a:rPr lang="ru-RU" dirty="0" smtClean="0"/>
              <a:t>7. ИКТ – это дополнительные возможности работы с детьми, имеющими ограниченные возможности.</a:t>
            </a:r>
            <a:endParaRPr lang="ru-RU" dirty="0"/>
          </a:p>
        </p:txBody>
      </p:sp>
      <p:pic>
        <p:nvPicPr>
          <p:cNvPr id="1026" name="Picture 2" descr="C:\ПЕРЕНОС\Мои рисунки\детки 2\f4b55e23c64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8596" y="2285992"/>
            <a:ext cx="3063284" cy="2798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4314828" cy="80486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Где использовать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908720"/>
            <a:ext cx="4464496" cy="424847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ИКТ можно использовать на: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 фронтальных;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подгрупповых;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индивидуальных занятиях , (фрагментарно),  в сочетании с традиционными   методами соблюдением всех технических и санитарно-гигиенических норм.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Образовательная   деятельность построена на  игровых методах и приемах.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ИКТ могут быть использованы на любом этапе совместной организованной деятельности: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1. В начале для обозначения темы с помощью вопросов по изучаемой теме, создавая проблемную ситуацию;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2. Как сопровождение объяснения педагога (презентации, схемы, рисунки, видеофрагменты и т. д.)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3. Как информационно-обучающее пособие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4. Для контроля усвоения материала детьми</a:t>
            </a:r>
          </a:p>
          <a:p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sz="1800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4008" y="4797152"/>
            <a:ext cx="3927950" cy="122413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Bookman Old Style" pitchFamily="18" charset="0"/>
              </a:rPr>
              <a:t>	</a:t>
            </a: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5. В диагностических целях,  что  позволяет детям в интересной,  доступной форме показать знания,  решить поставленные педагогом задачи. </a:t>
            </a:r>
          </a:p>
          <a:p>
            <a:endParaRPr lang="ru-RU" dirty="0"/>
          </a:p>
        </p:txBody>
      </p:sp>
      <p:pic>
        <p:nvPicPr>
          <p:cNvPr id="5" name="Содержимое 7" descr="Фото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54336">
            <a:off x="5391868" y="525607"/>
            <a:ext cx="3383939" cy="2612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8" name="Picture 2" descr="C:\Documents and Settings\Игорь\Рабочий стол\12 апреля\komputeri-5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01008"/>
            <a:ext cx="1214446" cy="1173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57224" y="571480"/>
            <a:ext cx="7715304" cy="70007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О  компьютерных   играх  и  программах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928662" y="5286388"/>
            <a:ext cx="7500990" cy="12477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	Наличие компьютера в кабинете логопеда позволяет использовать в работе с детьми разные специализированные коррекционные программы, обучающие и развивающие игры, например: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1026" name="Picture 2" descr="C:\Documents and Settings\Игорь\Рабочий стол\12 апреля\komputeri-806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867" y="1500174"/>
            <a:ext cx="2448375" cy="207170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326976">
            <a:off x="6628948" y="1628297"/>
            <a:ext cx="13176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83320">
            <a:off x="1460351" y="1549705"/>
            <a:ext cx="1141868" cy="107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929066"/>
            <a:ext cx="1262058" cy="126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aba-yaga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 rot="20617510">
            <a:off x="795426" y="3228444"/>
            <a:ext cx="1293639" cy="126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38972">
            <a:off x="6949104" y="3243065"/>
            <a:ext cx="1326098" cy="127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70410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Программа «Игры для Тигры».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00306"/>
            <a:ext cx="5472122" cy="785818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	Эта  программа   имеет несколько уровней сложности. Вместе с веселым Тигренком дети совершают удивительное путешествие по Стране Звуков и Слов,  знакомятся с домиком Веселого Язычка,  выполняют разные задания и учатся красиво говорить,  правильно строить фразы и предложения,  усваивают основы грамоты.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214282" y="4357694"/>
            <a:ext cx="4041775" cy="2214578"/>
          </a:xfrm>
        </p:spPr>
        <p:txBody>
          <a:bodyPr>
            <a:normAutofit fontScale="92500" lnSpcReduction="10000"/>
          </a:bodyPr>
          <a:lstStyle/>
          <a:p>
            <a:r>
              <a:rPr lang="ru-RU" sz="1600" u="sng" dirty="0" smtClean="0">
                <a:solidFill>
                  <a:srgbClr val="C00000"/>
                </a:solidFill>
                <a:latin typeface="Bookman Old Style" pitchFamily="18" charset="0"/>
              </a:rPr>
              <a:t>Особенности программы: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Системный и деятельностный подход к коррекции нарушений речевого развития.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Игровая форма  обучения.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Интерактивность.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Дифференцированный подход к обучению.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Объективность. </a:t>
            </a:r>
          </a:p>
          <a:p>
            <a:endParaRPr lang="ru-RU" sz="1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15074" y="1928802"/>
            <a:ext cx="2583928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Документы Наташа\ПЕРЕНОС\логопедия\клипарты\детская\179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072074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-0.01274 L 0.16181 -0.201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1123</Words>
  <Application>Microsoft Office PowerPoint</Application>
  <PresentationFormat>Экран (4:3)</PresentationFormat>
  <Paragraphs>89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Использование  ИКТ  в практической деятельности учителя-логопеда</vt:lpstr>
      <vt:lpstr>Актуальность</vt:lpstr>
      <vt:lpstr>Информационно-коммуникационные технологии в образовании (ИКТ) </vt:lpstr>
      <vt:lpstr>Стремление  к  новому</vt:lpstr>
      <vt:lpstr>Где же ИКТ могут помочь современному педагогу в его работе?  </vt:lpstr>
      <vt:lpstr>Преимущества ИКТ</vt:lpstr>
      <vt:lpstr>Где использовать</vt:lpstr>
      <vt:lpstr>О  компьютерных   играх  и  программах</vt:lpstr>
      <vt:lpstr>Программа «Игры для Тигры».</vt:lpstr>
      <vt:lpstr>Компьютерная развивающая игра «Веселая Азбука»</vt:lpstr>
      <vt:lpstr>Игра «Домовёнок  БУ в мире слов»</vt:lpstr>
      <vt:lpstr>Учебно-образовательный комплекс игр  «Баба-Яга учится читать».</vt:lpstr>
      <vt:lpstr>Игра «Гарфилд. Учим буквы и слова»</vt:lpstr>
      <vt:lpstr>Кроме выше перечисленных возможностей компьютерные технологии позволяют: </vt:lpstr>
      <vt:lpstr>Реализуя данные технологии в образовательном процессе ДОУ, решаются следующие задачи: </vt:lpstr>
      <vt:lpstr>В  заключение…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«Применение компьютерных технологий  в работе логопеда»</dc:title>
  <dc:creator>Игорь</dc:creator>
  <cp:lastModifiedBy>DNS</cp:lastModifiedBy>
  <cp:revision>82</cp:revision>
  <dcterms:created xsi:type="dcterms:W3CDTF">2013-04-10T12:12:44Z</dcterms:created>
  <dcterms:modified xsi:type="dcterms:W3CDTF">2016-01-25T02:39:36Z</dcterms:modified>
</cp:coreProperties>
</file>