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0000"/>
    <a:srgbClr val="34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4711" autoAdjust="0"/>
  </p:normalViewPr>
  <p:slideViewPr>
    <p:cSldViewPr snapToGrid="0" snapToObjects="1">
      <p:cViewPr varScale="1">
        <p:scale>
          <a:sx n="101" d="100"/>
          <a:sy n="101" d="100"/>
        </p:scale>
        <p:origin x="-293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Образец подзаголовка</a:t>
            </a:r>
            <a:endParaRPr kumimoji="0" lang="en-US"/>
          </a:p>
        </p:txBody>
      </p:sp>
      <p:sp>
        <p:nvSpPr>
          <p:cNvPr id="28" name="Название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06.04.15</a:t>
            </a:fld>
            <a:endParaRPr lang="en-US"/>
          </a:p>
        </p:txBody>
      </p:sp>
      <p:sp>
        <p:nvSpPr>
          <p:cNvPr id="16" name="Номер слайда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Нижний колонтитул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kumimoji="0" lang="en-US"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
        <p:nvSpPr>
          <p:cNvPr id="4" name="Дата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06.04.15</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en-US"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
        <p:nvSpPr>
          <p:cNvPr id="4" name="Дата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06.04.15</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
        <p:nvSpPr>
          <p:cNvPr id="14" name="Дата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06.04.15</a:t>
            </a:fld>
            <a:endParaRPr lang="en-US"/>
          </a:p>
        </p:txBody>
      </p:sp>
      <p:sp>
        <p:nvSpPr>
          <p:cNvPr id="15" name="Номер слайда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Нижний колонтитул 15"/>
          <p:cNvSpPr>
            <a:spLocks noGrp="1"/>
          </p:cNvSpPr>
          <p:nvPr>
            <p:ph type="ftr" sz="quarter" idx="16"/>
          </p:nvPr>
        </p:nvSpPr>
        <p:spPr/>
        <p:txBody>
          <a:bodyPr/>
          <a:lstStyle/>
          <a:p>
            <a:endParaRPr kumimoji="0" lang="en-US"/>
          </a:p>
        </p:txBody>
      </p:sp>
      <p:sp>
        <p:nvSpPr>
          <p:cNvPr id="17" name="Название 16"/>
          <p:cNvSpPr>
            <a:spLocks noGrp="1"/>
          </p:cNvSpPr>
          <p:nvPr>
            <p:ph type="title"/>
          </p:nvPr>
        </p:nvSpPr>
        <p:spPr/>
        <p:txBody>
          <a:bodyPr rtlCol="0" anchor="b" anchorCtr="0"/>
          <a:lstStyle/>
          <a:p>
            <a:r>
              <a:rPr kumimoji="0" lang="en-US"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06.04.15</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Название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06.04.15</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Название 1"/>
          <p:cNvSpPr>
            <a:spLocks noGrp="1"/>
          </p:cNvSpPr>
          <p:nvPr>
            <p:ph type="title"/>
          </p:nvPr>
        </p:nvSpPr>
        <p:spPr/>
        <p:txBody>
          <a:bodyPr/>
          <a:lstStyle/>
          <a:p>
            <a:r>
              <a:rPr kumimoji="0" lang="en-US"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Нижний колонтитул 7"/>
          <p:cNvSpPr>
            <a:spLocks noGrp="1"/>
          </p:cNvSpPr>
          <p:nvPr>
            <p:ph type="ftr" sz="quarter" idx="11"/>
          </p:nvPr>
        </p:nvSpPr>
        <p:spPr/>
        <p:txBody>
          <a:bodyPr/>
          <a:lstStyle/>
          <a:p>
            <a:endParaRPr kumimoji="0" lang="en-US"/>
          </a:p>
        </p:txBody>
      </p:sp>
      <p:sp>
        <p:nvSpPr>
          <p:cNvPr id="7" name="Дата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06.04.15</a:t>
            </a:fld>
            <a:endParaRPr lang="en-US"/>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
        <p:nvSpPr>
          <p:cNvPr id="2" name="Название 1"/>
          <p:cNvSpPr>
            <a:spLocks noGrp="1"/>
          </p:cNvSpPr>
          <p:nvPr>
            <p:ph type="title"/>
          </p:nvPr>
        </p:nvSpPr>
        <p:spPr>
          <a:xfrm>
            <a:off x="457200" y="155448"/>
            <a:ext cx="8229600" cy="1143000"/>
          </a:xfrm>
        </p:spPr>
        <p:txBody>
          <a:bodyPr anchor="b" anchorCtr="0"/>
          <a:lstStyle>
            <a:lvl1pPr>
              <a:defRPr/>
            </a:lvl1pPr>
          </a:lstStyle>
          <a:p>
            <a:r>
              <a:rPr kumimoji="0" lang="en-US"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06.04.15</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Название 1"/>
          <p:cNvSpPr>
            <a:spLocks noGrp="1"/>
          </p:cNvSpPr>
          <p:nvPr>
            <p:ph type="title"/>
          </p:nvPr>
        </p:nvSpPr>
        <p:spPr/>
        <p:txBody>
          <a:bodyPr/>
          <a:lstStyle/>
          <a:p>
            <a:r>
              <a:rPr kumimoji="0" lang="en-US"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06.04.15</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Образец текста</a:t>
            </a:r>
          </a:p>
        </p:txBody>
      </p:sp>
      <p:sp>
        <p:nvSpPr>
          <p:cNvPr id="31" name="Название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Образец заголовка</a:t>
            </a:r>
            <a:endParaRPr kumimoji="0" lang="en-US"/>
          </a:p>
        </p:txBody>
      </p:sp>
      <p:sp>
        <p:nvSpPr>
          <p:cNvPr id="8" name="Дата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06.04.15</a:t>
            </a:fld>
            <a:endParaRPr lang="en-US"/>
          </a:p>
        </p:txBody>
      </p:sp>
      <p:sp>
        <p:nvSpPr>
          <p:cNvPr id="9" name="Номер слайда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10" name="Нижний колонтитул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Чтобы добавить рисунок, перетащите его на заполнитель или щелкните значок</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Образец текста</a:t>
            </a:r>
          </a:p>
        </p:txBody>
      </p:sp>
      <p:sp>
        <p:nvSpPr>
          <p:cNvPr id="8" name="Дата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06.04.15</a:t>
            </a:fld>
            <a:endParaRPr lang="en-US"/>
          </a:p>
        </p:txBody>
      </p:sp>
      <p:sp>
        <p:nvSpPr>
          <p:cNvPr id="9" name="Номер слайда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0" name="Нижний колонтитул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Образец текста</a:t>
            </a:r>
          </a:p>
          <a:p>
            <a:pPr lvl="1" eaLnBrk="1" latinLnBrk="0" hangingPunct="1"/>
            <a:r>
              <a:rPr kumimoji="0" lang="en-US" smtClean="0"/>
              <a:t>Второй уровень</a:t>
            </a:r>
          </a:p>
          <a:p>
            <a:pPr lvl="2" eaLnBrk="1" latinLnBrk="0" hangingPunct="1"/>
            <a:r>
              <a:rPr kumimoji="0" lang="en-US" smtClean="0"/>
              <a:t>Третий уровень</a:t>
            </a:r>
          </a:p>
          <a:p>
            <a:pPr lvl="3" eaLnBrk="1" latinLnBrk="0" hangingPunct="1"/>
            <a:r>
              <a:rPr kumimoji="0" lang="en-US" smtClean="0"/>
              <a:t>Четвертый уровень</a:t>
            </a:r>
          </a:p>
          <a:p>
            <a:pPr lvl="4" eaLnBrk="1" latinLnBrk="0" hangingPunct="1"/>
            <a:r>
              <a:rPr kumimoji="0" lang="en-US"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06.04.15</a:t>
            </a:fld>
            <a:endParaRPr lang="en-US"/>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Изображение 23" descr="5162717_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00"/>
            <a:ext cx="9144000" cy="6823847"/>
          </a:xfrm>
          <a:prstGeom prst="rect">
            <a:avLst/>
          </a:prstGeom>
        </p:spPr>
      </p:pic>
      <p:sp>
        <p:nvSpPr>
          <p:cNvPr id="4" name="TextBox 3"/>
          <p:cNvSpPr txBox="1"/>
          <p:nvPr/>
        </p:nvSpPr>
        <p:spPr>
          <a:xfrm>
            <a:off x="708430" y="247177"/>
            <a:ext cx="8168386" cy="1938992"/>
          </a:xfrm>
          <a:prstGeom prst="rect">
            <a:avLst/>
          </a:prstGeom>
          <a:noFill/>
        </p:spPr>
        <p:txBody>
          <a:bodyPr wrap="square" rtlCol="0">
            <a:spAutoFit/>
          </a:bodyPr>
          <a:lstStyle/>
          <a:p>
            <a:pPr algn="just"/>
            <a:r>
              <a:rPr lang="en-US" sz="2000" dirty="0" smtClean="0"/>
              <a:t>     Great Victory Day which is celebrated on 9</a:t>
            </a:r>
            <a:r>
              <a:rPr lang="en-US" sz="2000" baseline="30000" dirty="0" smtClean="0"/>
              <a:t>th</a:t>
            </a:r>
            <a:r>
              <a:rPr lang="en-US" sz="2000" dirty="0" smtClean="0"/>
              <a:t> of May is </a:t>
            </a:r>
            <a:r>
              <a:rPr lang="en-US" sz="2000" dirty="0"/>
              <a:t>one of </a:t>
            </a:r>
            <a:r>
              <a:rPr lang="en-US" sz="2000" dirty="0" smtClean="0"/>
              <a:t>the most </a:t>
            </a:r>
            <a:r>
              <a:rPr lang="en-US" sz="2000" dirty="0"/>
              <a:t>important holidays in our </a:t>
            </a:r>
            <a:r>
              <a:rPr lang="en-US" sz="2000" dirty="0" smtClean="0"/>
              <a:t>country, it is the </a:t>
            </a:r>
            <a:r>
              <a:rPr lang="en-US" sz="2000" dirty="0"/>
              <a:t>happy and </a:t>
            </a:r>
            <a:r>
              <a:rPr lang="en-US" sz="2000" dirty="0" smtClean="0"/>
              <a:t>sad holiday </a:t>
            </a:r>
            <a:r>
              <a:rPr lang="en-US" sz="2000" dirty="0"/>
              <a:t>at the same time. We are happy that our people won such a ruthless Great Patriotic War </a:t>
            </a:r>
            <a:r>
              <a:rPr lang="en-US" sz="2000" dirty="0" smtClean="0"/>
              <a:t>(1941-1945) and </a:t>
            </a:r>
            <a:r>
              <a:rPr lang="en-US" sz="2000" dirty="0"/>
              <a:t>made our country free from fascist invaders. We are sad and grieve about those heroes who lost their lives at those difficult time of battles and hardship.</a:t>
            </a:r>
            <a:endParaRPr lang="ru-RU" sz="2000" dirty="0"/>
          </a:p>
        </p:txBody>
      </p:sp>
      <p:pic>
        <p:nvPicPr>
          <p:cNvPr id="9" name="Изображение 8" descr="445017621966199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17" y="2456448"/>
            <a:ext cx="2434269" cy="1521418"/>
          </a:xfrm>
          <a:prstGeom prst="rect">
            <a:avLst/>
          </a:prstGeom>
          <a:ln w="57150" cmpd="thinThick">
            <a:solidFill>
              <a:srgbClr val="430000"/>
            </a:solidFill>
          </a:ln>
        </p:spPr>
      </p:pic>
      <p:pic>
        <p:nvPicPr>
          <p:cNvPr id="7" name="Изображение 6" descr="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5867" y="3508379"/>
            <a:ext cx="2351289" cy="1565379"/>
          </a:xfrm>
          <a:prstGeom prst="rect">
            <a:avLst/>
          </a:prstGeom>
          <a:ln w="57150" cmpd="thinThick">
            <a:solidFill>
              <a:srgbClr val="430000"/>
            </a:solidFill>
          </a:ln>
        </p:spPr>
      </p:pic>
      <p:pic>
        <p:nvPicPr>
          <p:cNvPr id="25" name="Изображение 24" descr="133-281-54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318" y="4872561"/>
            <a:ext cx="2434268" cy="1618338"/>
          </a:xfrm>
          <a:prstGeom prst="rect">
            <a:avLst/>
          </a:prstGeom>
          <a:ln w="57150" cmpd="thinThick">
            <a:solidFill>
              <a:srgbClr val="430000"/>
            </a:solidFill>
          </a:ln>
        </p:spPr>
      </p:pic>
    </p:spTree>
    <p:extLst>
      <p:ext uri="{BB962C8B-B14F-4D97-AF65-F5344CB8AC3E}">
        <p14:creationId xmlns:p14="http://schemas.microsoft.com/office/powerpoint/2010/main" val="3996686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0665" y="502983"/>
            <a:ext cx="8124172" cy="2246769"/>
          </a:xfrm>
          <a:prstGeom prst="rect">
            <a:avLst/>
          </a:prstGeom>
          <a:noFill/>
        </p:spPr>
        <p:txBody>
          <a:bodyPr wrap="square" rtlCol="0">
            <a:spAutoFit/>
          </a:bodyPr>
          <a:lstStyle/>
          <a:p>
            <a:pPr algn="just"/>
            <a:r>
              <a:rPr lang="en-US" sz="2000" dirty="0" smtClean="0"/>
              <a:t>     Every </a:t>
            </a:r>
            <a:r>
              <a:rPr lang="en-US" sz="2000" dirty="0"/>
              <a:t>city, every man of our big country contributed all they could and did their best to lead our county to the victory and freedom. My native city </a:t>
            </a:r>
            <a:r>
              <a:rPr lang="en-US" sz="2000" dirty="0" err="1"/>
              <a:t>Ardatov</a:t>
            </a:r>
            <a:r>
              <a:rPr lang="en-US" sz="2000" dirty="0"/>
              <a:t>, </a:t>
            </a:r>
            <a:r>
              <a:rPr lang="en-US" sz="2000" dirty="0" err="1"/>
              <a:t>Mordovia</a:t>
            </a:r>
            <a:r>
              <a:rPr lang="en-US" sz="2000" dirty="0"/>
              <a:t> Republic, was not the exception. Many natives went to the battlefield and took part in the war, more than 400 people were awarded with medals. </a:t>
            </a:r>
            <a:r>
              <a:rPr lang="en-US" sz="2000" dirty="0" err="1"/>
              <a:t>Ardatov</a:t>
            </a:r>
            <a:r>
              <a:rPr lang="en-US" sz="2000" dirty="0"/>
              <a:t> people who remained in the rear collected 100 thousand rubles for creation of </a:t>
            </a:r>
            <a:r>
              <a:rPr lang="en-US" sz="2000" dirty="0" err="1"/>
              <a:t>Mordovia</a:t>
            </a:r>
            <a:r>
              <a:rPr lang="en-US" sz="2000" dirty="0"/>
              <a:t> tank column</a:t>
            </a:r>
            <a:r>
              <a:rPr lang="en-US" sz="2000" dirty="0" smtClean="0"/>
              <a:t>.</a:t>
            </a:r>
            <a:endParaRPr lang="ru-RU" sz="2000" dirty="0"/>
          </a:p>
        </p:txBody>
      </p:sp>
      <p:pic>
        <p:nvPicPr>
          <p:cNvPr id="2" name="Изображение 1" descr="KV_1_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6437" y="3320225"/>
            <a:ext cx="4130197" cy="2627672"/>
          </a:xfrm>
          <a:prstGeom prst="rect">
            <a:avLst/>
          </a:prstGeom>
          <a:ln w="69850" cmpd="thinThick">
            <a:solidFill>
              <a:schemeClr val="bg2"/>
            </a:solidFill>
          </a:ln>
        </p:spPr>
      </p:pic>
      <p:pic>
        <p:nvPicPr>
          <p:cNvPr id="3" name="Изображение 2" descr="t80ufzd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79" y="3320225"/>
            <a:ext cx="3545774" cy="2627672"/>
          </a:xfrm>
          <a:prstGeom prst="rect">
            <a:avLst/>
          </a:prstGeom>
          <a:ln w="69850" cmpd="thinThick">
            <a:solidFill>
              <a:schemeClr val="bg2"/>
            </a:solidFill>
          </a:ln>
        </p:spPr>
      </p:pic>
    </p:spTree>
    <p:extLst>
      <p:ext uri="{BB962C8B-B14F-4D97-AF65-F5344CB8AC3E}">
        <p14:creationId xmlns:p14="http://schemas.microsoft.com/office/powerpoint/2010/main" val="128883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2756" y="579275"/>
            <a:ext cx="7954695" cy="1323439"/>
          </a:xfrm>
          <a:prstGeom prst="rect">
            <a:avLst/>
          </a:prstGeom>
          <a:noFill/>
        </p:spPr>
        <p:txBody>
          <a:bodyPr wrap="square" rtlCol="0">
            <a:spAutoFit/>
          </a:bodyPr>
          <a:lstStyle/>
          <a:p>
            <a:pPr algn="just"/>
            <a:r>
              <a:rPr lang="en-US" sz="2000" dirty="0" smtClean="0"/>
              <a:t>     In </a:t>
            </a:r>
            <a:r>
              <a:rPr lang="en-US" sz="2000" dirty="0" err="1"/>
              <a:t>honour</a:t>
            </a:r>
            <a:r>
              <a:rPr lang="en-US" sz="2000" dirty="0"/>
              <a:t> of the victory in </a:t>
            </a:r>
            <a:r>
              <a:rPr lang="en-US" sz="2000" dirty="0" err="1"/>
              <a:t>Ardatov</a:t>
            </a:r>
            <a:r>
              <a:rPr lang="en-US" sz="2000" dirty="0"/>
              <a:t> as in every Russian city parades, concerts and different activities are held. On this day we meet and thank veterans of war and remember and pay tribute to the dead heroes.</a:t>
            </a:r>
            <a:endParaRPr lang="ru-RU" sz="2000" dirty="0"/>
          </a:p>
        </p:txBody>
      </p:sp>
      <p:pic>
        <p:nvPicPr>
          <p:cNvPr id="2" name="Изображение 1" descr="IMG_132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361" y="2053881"/>
            <a:ext cx="4614975" cy="3076650"/>
          </a:xfrm>
          <a:prstGeom prst="rect">
            <a:avLst/>
          </a:prstGeom>
          <a:ln w="69850" cap="sq" cmpd="thinThick">
            <a:solidFill>
              <a:schemeClr val="bg2"/>
            </a:solidFill>
            <a:round/>
          </a:ln>
        </p:spPr>
      </p:pic>
      <p:pic>
        <p:nvPicPr>
          <p:cNvPr id="6" name="Изображение 5" descr="IMG_137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6204" y="3445505"/>
            <a:ext cx="4281733" cy="2854488"/>
          </a:xfrm>
          <a:prstGeom prst="rect">
            <a:avLst/>
          </a:prstGeom>
          <a:ln w="69850" cmpd="thinThick">
            <a:solidFill>
              <a:schemeClr val="bg2"/>
            </a:solidFill>
          </a:ln>
        </p:spPr>
      </p:pic>
    </p:spTree>
    <p:extLst>
      <p:ext uri="{BB962C8B-B14F-4D97-AF65-F5344CB8AC3E}">
        <p14:creationId xmlns:p14="http://schemas.microsoft.com/office/powerpoint/2010/main" val="342511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16096" y="628741"/>
            <a:ext cx="7958958" cy="1015663"/>
          </a:xfrm>
          <a:prstGeom prst="rect">
            <a:avLst/>
          </a:prstGeom>
          <a:noFill/>
        </p:spPr>
        <p:txBody>
          <a:bodyPr wrap="square" rtlCol="0">
            <a:spAutoFit/>
          </a:bodyPr>
          <a:lstStyle/>
          <a:p>
            <a:pPr algn="just"/>
            <a:r>
              <a:rPr lang="en-US" sz="2000" dirty="0" smtClean="0"/>
              <a:t>     Like </a:t>
            </a:r>
            <a:r>
              <a:rPr lang="en-US" sz="2000" dirty="0"/>
              <a:t>many others I can’t hold back the </a:t>
            </a:r>
            <a:r>
              <a:rPr lang="en-US" sz="2000" dirty="0" smtClean="0"/>
              <a:t>tears looking </a:t>
            </a:r>
            <a:r>
              <a:rPr lang="en-US" sz="2000" dirty="0"/>
              <a:t>at these remarkable people who did all they could to give us freedom and peace, whose courage and self-sacrifice are to be admired.</a:t>
            </a:r>
            <a:endParaRPr lang="ru-RU" sz="2000" dirty="0"/>
          </a:p>
        </p:txBody>
      </p:sp>
      <p:pic>
        <p:nvPicPr>
          <p:cNvPr id="5" name="Изображение 4" descr="IMG_133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0559" y="3520954"/>
            <a:ext cx="4111971" cy="2741314"/>
          </a:xfrm>
          <a:prstGeom prst="rect">
            <a:avLst/>
          </a:prstGeom>
          <a:ln w="69850" cmpd="thinThick">
            <a:solidFill>
              <a:schemeClr val="bg2"/>
            </a:solidFill>
          </a:ln>
        </p:spPr>
      </p:pic>
      <p:pic>
        <p:nvPicPr>
          <p:cNvPr id="2" name="Изображение 1" descr="IMG_135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096" y="1861124"/>
            <a:ext cx="4325247" cy="2883497"/>
          </a:xfrm>
          <a:prstGeom prst="rect">
            <a:avLst/>
          </a:prstGeom>
          <a:ln w="69850" cmpd="thinThick">
            <a:solidFill>
              <a:schemeClr val="bg2"/>
            </a:solidFill>
          </a:ln>
        </p:spPr>
      </p:pic>
    </p:spTree>
    <p:extLst>
      <p:ext uri="{BB962C8B-B14F-4D97-AF65-F5344CB8AC3E}">
        <p14:creationId xmlns:p14="http://schemas.microsoft.com/office/powerpoint/2010/main" val="357954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3523" y="578442"/>
            <a:ext cx="7933811" cy="1631216"/>
          </a:xfrm>
          <a:prstGeom prst="rect">
            <a:avLst/>
          </a:prstGeom>
          <a:noFill/>
        </p:spPr>
        <p:txBody>
          <a:bodyPr wrap="square" rtlCol="0">
            <a:spAutoFit/>
          </a:bodyPr>
          <a:lstStyle/>
          <a:p>
            <a:pPr algn="just"/>
            <a:r>
              <a:rPr lang="en-US" sz="2000" dirty="0" smtClean="0"/>
              <a:t>     We </a:t>
            </a:r>
            <a:r>
              <a:rPr lang="en-US" sz="2000" dirty="0"/>
              <a:t>should know our history and never forget the feats of our people and be proud and grateful to all who risked their lives, who died protecting our Motherland.</a:t>
            </a:r>
          </a:p>
          <a:p>
            <a:pPr algn="just"/>
            <a:endParaRPr lang="en-US" sz="2000" dirty="0"/>
          </a:p>
          <a:p>
            <a:pPr algn="just"/>
            <a:r>
              <a:rPr lang="en-US" sz="2000" dirty="0" smtClean="0"/>
              <a:t>     I </a:t>
            </a:r>
            <a:r>
              <a:rPr lang="en-US" sz="2000" dirty="0"/>
              <a:t>am very proud of our Great Fearless People!</a:t>
            </a:r>
            <a:endParaRPr lang="ru-RU" sz="2000" dirty="0"/>
          </a:p>
        </p:txBody>
      </p:sp>
      <p:pic>
        <p:nvPicPr>
          <p:cNvPr id="2" name="Изображение 1" descr="ea1650318096e08a72407c3c2aa96ab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714" y="2447217"/>
            <a:ext cx="5658027" cy="3772018"/>
          </a:xfrm>
          <a:prstGeom prst="rect">
            <a:avLst/>
          </a:prstGeom>
          <a:ln w="69850" cmpd="thinThick">
            <a:solidFill>
              <a:schemeClr val="bg2"/>
            </a:solidFill>
          </a:ln>
        </p:spPr>
      </p:pic>
    </p:spTree>
    <p:extLst>
      <p:ext uri="{BB962C8B-B14F-4D97-AF65-F5344CB8AC3E}">
        <p14:creationId xmlns:p14="http://schemas.microsoft.com/office/powerpoint/2010/main" val="33525171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Бумажная">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Бумажная.thmx</Template>
  <TotalTime>2269</TotalTime>
  <Words>286</Words>
  <Application>Microsoft Macintosh PowerPoint</Application>
  <PresentationFormat>Экран (4:3)</PresentationFormat>
  <Paragraphs>7</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Бумажная</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9th of May is one of the important holidays in our country – Great Victory Day. It is the happy and sad holiday at the same time. We are happy that our people won such a ruthless Great Patriotic War and made our country free from fascist invaders. We are sad and grieve about those heroes who lost their lives at those difficult time of battles and hardship.</dc:title>
  <dc:creator>Алексей Федоров</dc:creator>
  <cp:lastModifiedBy>Алексей Федоров</cp:lastModifiedBy>
  <cp:revision>24</cp:revision>
  <dcterms:created xsi:type="dcterms:W3CDTF">2015-04-02T16:31:49Z</dcterms:created>
  <dcterms:modified xsi:type="dcterms:W3CDTF">2015-04-07T17:59:34Z</dcterms:modified>
</cp:coreProperties>
</file>