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sldIdLst>
    <p:sldId id="256" r:id="rId3"/>
    <p:sldId id="266" r:id="rId4"/>
    <p:sldId id="257" r:id="rId5"/>
    <p:sldId id="259" r:id="rId6"/>
    <p:sldId id="261" r:id="rId7"/>
    <p:sldId id="258" r:id="rId8"/>
    <p:sldId id="262" r:id="rId9"/>
    <p:sldId id="263" r:id="rId10"/>
    <p:sldId id="264" r:id="rId11"/>
    <p:sldId id="265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330CD27-0092-4BF2-BC8F-CEC2E4384448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57FFDDB-C06B-4875-88A1-AA9BBF5DF13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331236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Средства наглядности и применение их в процессе обучения детей с нарушениями зрения математике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864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СТЕРЕОМЕТРИЧЕСКИЙ КОНСТРУКТОР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фото к докладу\IMG_20150402_1249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16428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752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ТАКТИЛЬНАЯ ЛИНЕЙКА С МЕТКАМИ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4" y="1772816"/>
            <a:ext cx="899740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679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ТРАНСПОРТИР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фото к докладу\IMG_20150402_125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4011910" cy="534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830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1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620688"/>
            <a:ext cx="7507246" cy="563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8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НАГЛЯДНЫЕ ФИГУРЫ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988840"/>
            <a:ext cx="7575505" cy="376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05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582809" cy="438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404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ТЕТРАДЬ ДЛЯ СЛЕПЫХ УЧАЩИХСЯ 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5125" y="1958181"/>
            <a:ext cx="3333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25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АЛФАВИТ БРАЙЛЯ</a:t>
            </a:r>
            <a:endParaRPr lang="ru-RU" sz="4400" dirty="0"/>
          </a:p>
        </p:txBody>
      </p:sp>
      <p:pic>
        <p:nvPicPr>
          <p:cNvPr id="4" name="Объект 3" descr="Слушай, анекдот расскажу... . - 60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434" y="1600200"/>
            <a:ext cx="4857131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8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УЧЕБНИКИ ПО АЛГЕБРЕ И ГЕОМЕТРИИ </a:t>
            </a:r>
            <a:br>
              <a:rPr lang="ru-RU" sz="2800" dirty="0" smtClean="0"/>
            </a:br>
            <a:r>
              <a:rPr lang="ru-RU" sz="2800" dirty="0" smtClean="0"/>
              <a:t>ПО БРАЙЛЮ</a:t>
            </a:r>
            <a:endParaRPr lang="ru-RU" sz="2800" dirty="0"/>
          </a:p>
        </p:txBody>
      </p:sp>
      <p:pic>
        <p:nvPicPr>
          <p:cNvPr id="1026" name="Picture 2" descr="C:\Users\user\Desktop\фото к докладу\IMG_20150402_125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545700" cy="490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ПРИБОР ДЛЯ ПИСЬМА ПО БРАЙЛЮ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3744"/>
            <a:ext cx="525658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45196"/>
            <a:ext cx="3201144" cy="320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98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ПРИБОР «ГРАФИКА»</a:t>
            </a:r>
            <a:endParaRPr lang="ru-RU" dirty="0"/>
          </a:p>
        </p:txBody>
      </p:sp>
      <p:pic>
        <p:nvPicPr>
          <p:cNvPr id="2050" name="Picture 2" descr="C:\Users\user\Desktop\фото к докладу\IMG_20150402_125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082061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4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42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Паркет</vt:lpstr>
      <vt:lpstr>Горизонт</vt:lpstr>
      <vt:lpstr>Средства наглядности и применение их в процессе обучения детей с нарушениями зрения математике</vt:lpstr>
      <vt:lpstr>Презентация PowerPoint</vt:lpstr>
      <vt:lpstr>НАГЛЯДНЫЕ ФИГУРЫ</vt:lpstr>
      <vt:lpstr>Презентация PowerPoint</vt:lpstr>
      <vt:lpstr>ТЕТРАДЬ ДЛЯ СЛЕПЫХ УЧАЩИХСЯ </vt:lpstr>
      <vt:lpstr>АЛФАВИТ БРАЙЛЯ</vt:lpstr>
      <vt:lpstr>УЧЕБНИКИ ПО АЛГЕБРЕ И ГЕОМЕТРИИ  ПО БРАЙЛЮ</vt:lpstr>
      <vt:lpstr>ПРИБОР ДЛЯ ПИСЬМА ПО БРАЙЛЮ</vt:lpstr>
      <vt:lpstr>ПРИБОР «ГРАФИКА»</vt:lpstr>
      <vt:lpstr>СТЕРЕОМЕТРИЧЕСКИЙ КОНСТРУКТОР</vt:lpstr>
      <vt:lpstr>ТАКТИЛЬНАЯ ЛИНЕЙКА С МЕТКАМИ</vt:lpstr>
      <vt:lpstr>ТРАНСПОРТИР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2015-04-02T08:27:50Z</dcterms:created>
  <dcterms:modified xsi:type="dcterms:W3CDTF">2016-02-09T10:19:10Z</dcterms:modified>
</cp:coreProperties>
</file>