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7558" autoAdjust="0"/>
  </p:normalViewPr>
  <p:slideViewPr>
    <p:cSldViewPr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01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Опыт работы воспитателя Бурцевой Н.Б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908720"/>
            <a:ext cx="7175351" cy="401673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effectLst/>
              </a:rPr>
              <a:t> </a:t>
            </a:r>
            <a:r>
              <a:rPr lang="ru-RU" sz="3600" dirty="0">
                <a:solidFill>
                  <a:schemeClr val="bg2">
                    <a:lumMod val="50000"/>
                  </a:schemeClr>
                </a:solidFill>
                <a:effectLst/>
              </a:rPr>
              <a:t>«Нравственно-патриотическое воспитание </a:t>
            </a:r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дошкольников старшего возраста»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280919" cy="1944216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Родной город.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Любовь к Родине начинается с чувства любви к своему городу.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История города – это живая история, она отражается и в биографии семьи и в судьбе поколения. 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264697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91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88913"/>
            <a:ext cx="4276725" cy="655320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Мы живем в Черни, городе с необыкновенной историей, неповторимым внешним обликом. И наша задача – с самых ранних лет заложить в детях не только интерес к истории нашего города, но и воспитать чувство уважения к нему, гордость за героическое прошлое и настоящее Черни.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В непосредственно-образовательной деятельности, экскурсиях, беседах даю детям краеведческие сведения о родном городе, об истории его возникновения, о его достопримечательностях, городских зданиях и учреждениях, знаменитых земляках.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Воспитываю </a:t>
            </a: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гордость за свою малую Родину, желание сделать ее лучше.</a:t>
            </a:r>
          </a:p>
          <a:p>
            <a:pPr marL="45720" indent="0">
              <a:buNone/>
            </a:pP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 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166"/>
            <a:ext cx="4392488" cy="36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12505"/>
            <a:ext cx="4626471" cy="29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0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483768" y="260648"/>
            <a:ext cx="4464496" cy="1694577"/>
          </a:xfrm>
        </p:spPr>
        <p:txBody>
          <a:bodyPr>
            <a:normAutofit fontScale="85000" lnSpcReduction="20000"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Родная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природа.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Эту истину знаю от роду.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 её никогда не таю: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Кто не любит родную природу,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Тот не любит Отчизну свою.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55225"/>
            <a:ext cx="6336704" cy="44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14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6513"/>
            <a:ext cx="3132138" cy="67056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Общение с природой облагораживает человека, позволяет полнее ощущать красоту жизни, важно, чтобы первые детские ощущения были навеяны красотами родной природы, родным краем, родной страной. Хорошо, когда дети видят белоствольную березку и трепетные осинки, и понимают, что это наше родное. Через воспитание любви к природе проявляются самые высокие нравственные качества человека, в их числе и любовь к Родине.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60848"/>
            <a:ext cx="53285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53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2317" y="476672"/>
            <a:ext cx="8864179" cy="1008112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Вот поэтому, передо мной стоит ответственная задача – научить детей с детства любить природу, любить Родину.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9847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2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115888"/>
            <a:ext cx="3312368" cy="532923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Через экскурсии и прогулки , я прививаю детям любовь к родной природе, закрепляю знания о растениях, разных породах деревьев, произрастающих в нашей местности, формирую чувство ответственности за сохранение природы родного края.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215"/>
            <a:ext cx="4799431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4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816434" cy="58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78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323641" cy="62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8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06372" cy="64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55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23528" y="4293096"/>
            <a:ext cx="8352928" cy="2088232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«Охранять природу – значит охранять Родину».(М. Пришвин)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Одним из немаловажных факторов патриотического воспитания детей является труд.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Приобщая их к труду, формирую ответственность за его результат. Особую значимость имеет труд детей  в природе, их участие в разнообразных природоохранных акциях « Охраняем муравейники».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63367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5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08518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effectLst/>
              </a:rPr>
              <a:t>Тема: «Нравственно-патриотическое воспитание дошкольников».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78906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8679"/>
            <a:ext cx="8352929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3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8136904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54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02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5084763"/>
            <a:ext cx="8280920" cy="1296987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                               М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узей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«Русская изба».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Именно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здесь для ребенка открывается возможность первого проникновения в историю быта родного края.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3375"/>
            <a:ext cx="7344816" cy="4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355"/>
            <a:ext cx="8856983" cy="65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3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4437111"/>
            <a:ext cx="7488832" cy="1800201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      «Нет земли краше, чем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Родина наша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!»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Очень важно привить детям чувство любви и уважения к культурным ценностям, и традициям русского народа.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Родная культура.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1" y="620688"/>
            <a:ext cx="5400600" cy="352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4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15888"/>
            <a:ext cx="3132138" cy="6742112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Приобщаю детей и к культуре своего народа (русские народные праздники), поскольку обращение к отеческому наследию воспитывает уважение, гордость за землю, на которой живешь. С младенчества ребенок слышит родную речь. Даю детям понять, что у каждого народа свои сказки, и все они передают от поколения к поколению основные нравственные ценности: добро, дружбу, взаимопомощь, трудолюбие.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5940152" cy="46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092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67544" y="332656"/>
            <a:ext cx="7704856" cy="122413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Особое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значение для воспитания детей имеют 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знакомство с творчеством нашего земляка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            Льва Николаевича Толстого.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700808"/>
            <a:ext cx="7632848" cy="487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60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971600" y="188640"/>
            <a:ext cx="7128792" cy="14401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/>
              <a:t> 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Русские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подвижные игры  формируют любовь и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             уважение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 традициям своего народа.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26469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13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16631"/>
            <a:ext cx="8784976" cy="2614405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Родная страна.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Широка страна моя родная,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Много в ней лесов, полей и рек,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Я другой такой страны не знаю,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Где так вольно дышит человек.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Знакомя детей с родной страной, я расширяю их представления о значении государственных символах России. Воспитываю уважительное отношение к гербу, флагу, гимну Российской Федерации. Знакомлю детей со столицей нашей Родины – Москвой и другими городами России.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09" y="2492896"/>
            <a:ext cx="59284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83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365104"/>
            <a:ext cx="7592631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</a:t>
            </a:r>
            <a:r>
              <a:rPr lang="ru-RU" sz="2000" dirty="0" err="1">
                <a:solidFill>
                  <a:schemeClr val="bg2">
                    <a:lumMod val="50000"/>
                  </a:schemeClr>
                </a:solidFill>
                <a:effectLst/>
              </a:rPr>
              <a:t>Д.С.Лихачёв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528"/>
            <a:ext cx="5832648" cy="425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1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55576" y="4797152"/>
            <a:ext cx="7632848" cy="158417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 нравственно-патриотическом воспитании огромное значение имеет пример взрослых, близких людей. На конкретных фактах из жизни старших членов семьи: дедушек, бабушек, участников Великой Отечественной войны, их фронтовых и трудовых подвигах, я прививаю детям такие важные понятия, как: долг перед Родиной, любовь к Отечеству, ненависть к врагу, трудовой подвиг. Подвожу ребенка к пониманию, что мы победили потому, что любим свою Отчизну.</a:t>
            </a:r>
          </a:p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51845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0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5"/>
            <a:ext cx="8208913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14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23528" y="404664"/>
            <a:ext cx="8424936" cy="15121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Родина чтит своих героев, отдавших жизнь за счастье людей. Их имена увековечены в названиях городов, улиц, площадей, в их честь воздвигнуты памятники.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1746" name="Picture 2" descr="IMG_37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18831"/>
            <a:ext cx="6912768" cy="433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0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76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54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0"/>
            <a:ext cx="4140200" cy="685800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Моя малая Родина.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Постепенно от прогулки к экскурсии, от беседы и чтения книги, у детей складывается прекрасный образ родного края, своей малой Родины.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Это и аллея около детского сада, березовая роща.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Это экскурсии  в библиотеку, на почту, в школу , в музей им. Н Вознесенского.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Это экскурсии по  детскому  саду  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Все это закладывает у детей первые основы патриотизма.</a:t>
            </a:r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Дети – будущее нашей Родины, им беречь и охранять ее просторы, ее красоты, ее богатства.</a:t>
            </a:r>
          </a:p>
          <a:p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5365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35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3"/>
            <a:ext cx="8136904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891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7" y="90267"/>
            <a:ext cx="9049693" cy="67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47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20880" cy="599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10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043608" y="731838"/>
            <a:ext cx="6840760" cy="4929187"/>
          </a:xfrm>
        </p:spPr>
        <p:txBody>
          <a:bodyPr/>
          <a:lstStyle/>
          <a:p>
            <a:pPr marL="45720" indent="0" algn="ctr">
              <a:buNone/>
            </a:pPr>
            <a:endParaRPr lang="ru-RU" sz="4000" b="1" dirty="0" smtClean="0"/>
          </a:p>
          <a:p>
            <a:pPr marL="45720" indent="0" algn="ctr">
              <a:buNone/>
            </a:pP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Дети </a:t>
            </a:r>
            <a:r>
              <a:rPr lang="ru-RU" sz="4000" dirty="0">
                <a:solidFill>
                  <a:schemeClr val="bg2">
                    <a:lumMod val="50000"/>
                  </a:schemeClr>
                </a:solidFill>
              </a:rPr>
              <a:t>– будущее нашей Родины, им беречь и охранять ее просторы, ее красоты, ее богатства.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869160"/>
            <a:ext cx="7992888" cy="1584176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Цель: воспитание гуманной, духовно-нравственной личности, достойных будущих граждан России, патриотов своего Отечества.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33670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15888"/>
            <a:ext cx="4221163" cy="525732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Задачи: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Привитие детям чувства любви к своему родному краю, своей малой родине на основе приобщения к родной природе, культуре и традициям.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Формирование чувства привязанности к своему дому, детскому саду, своим близким.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Расширение представлений о России, как о родной стране, о Черни, как о родном городе.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Воспитание патриотизма, уважение к культурному прошлому России средствами эстетического воспитания: </a:t>
            </a:r>
            <a:r>
              <a:rPr lang="ru-RU" sz="1800" dirty="0" err="1">
                <a:solidFill>
                  <a:schemeClr val="bg2">
                    <a:lumMod val="50000"/>
                  </a:schemeClr>
                </a:solidFill>
              </a:rPr>
              <a:t>изодеятельность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</a:rPr>
              <a:t>, художественное слово.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4392489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19088"/>
            <a:ext cx="3132138" cy="6524625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Родная семья.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Мир </a:t>
            </a: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ребенка начинается с его семьи.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Понимание Родины у дошкольников тесно связано с конкретными представлениями о том, что им близко и дорого.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</a:rPr>
              <a:t>Оно </a:t>
            </a: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начинается у ребенка с отношения к семье, к самым близким людям – к матери, отцу, бабушке, дедушке. Это корни, связывающие его с родным домом и ближайшим окружением.</a:t>
            </a:r>
          </a:p>
          <a:p>
            <a:pPr marL="45720" indent="0">
              <a:buNone/>
            </a:pPr>
            <a:r>
              <a:rPr lang="ru-RU" sz="2600" dirty="0">
                <a:solidFill>
                  <a:schemeClr val="bg2">
                    <a:lumMod val="50000"/>
                  </a:schemeClr>
                </a:solidFill>
              </a:rPr>
              <a:t>В беседах дети рассказывают о своей семье, семейных историях, традициях. Воспитываю в них гуманное отношение к своим близким.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177480"/>
            <a:ext cx="5760640" cy="43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9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9050"/>
            <a:ext cx="3194050" cy="643413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2300" b="1" dirty="0">
                <a:solidFill>
                  <a:schemeClr val="bg2">
                    <a:lumMod val="50000"/>
                  </a:schemeClr>
                </a:solidFill>
              </a:rPr>
              <a:t>Чувство Родины…</a:t>
            </a:r>
          </a:p>
          <a:p>
            <a:pPr marL="45720" indent="0">
              <a:buNone/>
            </a:pPr>
            <a:r>
              <a:rPr lang="ru-RU" sz="2300" b="1" dirty="0">
                <a:solidFill>
                  <a:schemeClr val="bg2">
                    <a:lumMod val="50000"/>
                  </a:schemeClr>
                </a:solidFill>
              </a:rPr>
              <a:t>Родина – это город, в котором живет человек, и улица, на которой стоит его дом, и деревце под окном, и пение птички: все это Родина. Дошкольное детство – важнейший период становления личности человека, когда закладываются нравственные основы гражданских качеств, формируются первые представления детей об окружающем мире, обществе и культуре.</a:t>
            </a:r>
          </a:p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16632"/>
            <a:ext cx="508687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7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096687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effectLst/>
              </a:rPr>
              <a:t>Этот возраст – имеет свои потенциальные возможности для формирования высших социальных чувств, к которым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effectLst/>
              </a:rPr>
              <a:t>относится чувство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effectLst/>
              </a:rPr>
              <a:t>патриотизма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904656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5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30163"/>
            <a:ext cx="2614613" cy="469423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Чувство Родины начинается с восхищения тем, что видит перед собой ребенок, чему он изумляется, и что вызывает отклик в его душе…И хотя многие впечатления еще не осознанны им глубоко, но пропущены через детское восприятие, они играют огромную роль в становлении личности патриота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36" y="836712"/>
            <a:ext cx="654346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2636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</TotalTime>
  <Words>1079</Words>
  <Application>Microsoft Office PowerPoint</Application>
  <PresentationFormat>Экран (4:3)</PresentationFormat>
  <Paragraphs>65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Воздушный поток</vt:lpstr>
      <vt:lpstr> «Нравственно-патриотическое воспитание дошкольников старшего возраста»</vt:lpstr>
      <vt:lpstr>Тема: «Нравственно-патриотическое воспитание дошкольников». </vt:lpstr>
      <vt:lpstr>«Любовь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Родине, её истории, прошлому и настоящему, ко всему человечеству» Д.С.Лихачёв </vt:lpstr>
      <vt:lpstr>Цель: воспитание гуманной, духовно-нравственной личности, достойных будущих граждан России, патриотов своего Отечества. </vt:lpstr>
      <vt:lpstr>Презентация PowerPoint</vt:lpstr>
      <vt:lpstr>Презентация PowerPoint</vt:lpstr>
      <vt:lpstr>Презентация PowerPoint</vt:lpstr>
      <vt:lpstr>Этот возраст – имеет свои потенциальные возможности для формирования высших социальных чувств, к которым относится чувство патриотизма</vt:lpstr>
      <vt:lpstr>Презентация PowerPoint</vt:lpstr>
      <vt:lpstr>Родной город. Любовь к Родине начинается с чувства любви к своему городу. История города – это живая история, она отражается и в биографии семьи и в судьбе поколения.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Музей «Русская изба». Именно здесь для ребенка открывается возможность первого проникновения в историю быта родного края.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«Нравственно-патриотическое воспитание дошкольников старшего возраста»</dc:title>
  <dc:creator>джумшут и улдуз</dc:creator>
  <cp:lastModifiedBy>user</cp:lastModifiedBy>
  <cp:revision>13</cp:revision>
  <dcterms:created xsi:type="dcterms:W3CDTF">2016-01-26T15:48:29Z</dcterms:created>
  <dcterms:modified xsi:type="dcterms:W3CDTF">2016-02-16T09:45:18Z</dcterms:modified>
</cp:coreProperties>
</file>