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0AF42-9E64-4E5F-B32B-6A1746098420}" type="doc">
      <dgm:prSet loTypeId="urn:microsoft.com/office/officeart/2005/8/layout/process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66297DC-97C4-4846-85BB-89F20922E655}" type="pres">
      <dgm:prSet presAssocID="{4AE0AF42-9E64-4E5F-B32B-6A17460984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7BA3810-49DA-4E25-910C-F0921A0BEF95}" type="presOf" srcId="{4AE0AF42-9E64-4E5F-B32B-6A1746098420}" destId="{966297DC-97C4-4846-85BB-89F20922E6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E0AF42-9E64-4E5F-B32B-6A1746098420}" type="doc">
      <dgm:prSet loTypeId="urn:microsoft.com/office/officeart/2005/8/layout/process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667D0A6-7070-4C86-8F7F-CD436636718F}">
      <dgm:prSet phldrT="[Текст]" custT="1"/>
      <dgm:spPr>
        <a:xfrm rot="10800000">
          <a:off x="1600220" y="0"/>
          <a:ext cx="5574030" cy="619727"/>
        </a:xfrm>
      </dgm:spPr>
      <dgm:t>
        <a:bodyPr/>
        <a:lstStyle/>
        <a:p>
          <a:r>
            <a:rPr lang="ru-RU" sz="3600" b="0" i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Проблема</a:t>
          </a:r>
          <a:endParaRPr lang="ru-RU" sz="3600" b="0" i="0" dirty="0">
            <a:solidFill>
              <a:schemeClr val="tx1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92B1061-3CF4-4E58-A992-B293F60FD7CD}" type="parTrans" cxnId="{B214171E-60AF-4334-88A6-3F0F921261BA}">
      <dgm:prSet/>
      <dgm:spPr/>
      <dgm:t>
        <a:bodyPr/>
        <a:lstStyle/>
        <a:p>
          <a:endParaRPr lang="ru-RU"/>
        </a:p>
      </dgm:t>
    </dgm:pt>
    <dgm:pt modelId="{BF29A1AE-541E-4C37-8FF0-E0A78524FE94}" type="sibTrans" cxnId="{B214171E-60AF-4334-88A6-3F0F921261BA}">
      <dgm:prSet/>
      <dgm:spPr/>
      <dgm:t>
        <a:bodyPr/>
        <a:lstStyle/>
        <a:p>
          <a:endParaRPr lang="ru-RU"/>
        </a:p>
      </dgm:t>
    </dgm:pt>
    <dgm:pt modelId="{0B164E01-C8F3-436E-AC90-B6256B42B2FE}">
      <dgm:prSet phldrT="[Текст]" custT="1"/>
      <dgm:spPr>
        <a:xfrm rot="10800000">
          <a:off x="1524023" y="838202"/>
          <a:ext cx="5574030" cy="619727"/>
        </a:xfrm>
      </dgm:spPr>
      <dgm:t>
        <a:bodyPr/>
        <a:lstStyle/>
        <a:p>
          <a:r>
            <a:rPr lang="ru-RU" sz="3600" b="0" i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Проектирование проекта</a:t>
          </a:r>
          <a:endParaRPr lang="ru-RU" sz="3600" b="0" i="0" dirty="0">
            <a:solidFill>
              <a:schemeClr val="tx1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7B25A7B-5527-4D4C-8E8D-BE642FBA2443}" type="parTrans" cxnId="{9B4F4CD7-787D-4D6B-BB0C-7CC2BAE1886E}">
      <dgm:prSet/>
      <dgm:spPr/>
      <dgm:t>
        <a:bodyPr/>
        <a:lstStyle/>
        <a:p>
          <a:endParaRPr lang="ru-RU"/>
        </a:p>
      </dgm:t>
    </dgm:pt>
    <dgm:pt modelId="{5DE86147-AFF3-4EB1-AECB-B9393AA7FE27}" type="sibTrans" cxnId="{9B4F4CD7-787D-4D6B-BB0C-7CC2BAE1886E}">
      <dgm:prSet/>
      <dgm:spPr/>
      <dgm:t>
        <a:bodyPr/>
        <a:lstStyle/>
        <a:p>
          <a:endParaRPr lang="ru-RU"/>
        </a:p>
      </dgm:t>
    </dgm:pt>
    <dgm:pt modelId="{F923C256-1A95-4045-AC91-60414FA6BDB3}">
      <dgm:prSet phldrT="[Текст]" custT="1"/>
      <dgm:spPr>
        <a:xfrm rot="10800000">
          <a:off x="1558916" y="1611875"/>
          <a:ext cx="5574030" cy="619727"/>
        </a:xfrm>
      </dgm:spPr>
      <dgm:t>
        <a:bodyPr/>
        <a:lstStyle/>
        <a:p>
          <a:r>
            <a:rPr lang="ru-RU" sz="3600" b="0" i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Поиск информации</a:t>
          </a:r>
          <a:endParaRPr lang="ru-RU" sz="3600" b="0" i="0" dirty="0">
            <a:solidFill>
              <a:schemeClr val="tx1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D24DB45-F6B2-470D-9E62-F9BB46CDEB5E}" type="parTrans" cxnId="{F7DF7503-584C-4412-93B7-B860AC0159B8}">
      <dgm:prSet/>
      <dgm:spPr/>
      <dgm:t>
        <a:bodyPr/>
        <a:lstStyle/>
        <a:p>
          <a:endParaRPr lang="ru-RU"/>
        </a:p>
      </dgm:t>
    </dgm:pt>
    <dgm:pt modelId="{E9A339A9-18C6-45C0-A1BD-9F4D533AC7DD}" type="sibTrans" cxnId="{F7DF7503-584C-4412-93B7-B860AC0159B8}">
      <dgm:prSet/>
      <dgm:spPr/>
      <dgm:t>
        <a:bodyPr/>
        <a:lstStyle/>
        <a:p>
          <a:endParaRPr lang="ru-RU"/>
        </a:p>
      </dgm:t>
    </dgm:pt>
    <dgm:pt modelId="{2A34D2DB-D823-478F-9923-5CC7D5DD1363}">
      <dgm:prSet phldrT="[Текст]" custT="1"/>
      <dgm:spPr>
        <a:xfrm rot="10800000">
          <a:off x="1558916" y="2416596"/>
          <a:ext cx="5574030" cy="619727"/>
        </a:xfrm>
      </dgm:spPr>
      <dgm:t>
        <a:bodyPr/>
        <a:lstStyle/>
        <a:p>
          <a:r>
            <a:rPr lang="ru-RU" sz="3600" b="0" i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Продукт</a:t>
          </a:r>
          <a:endParaRPr lang="ru-RU" sz="3600" b="0" i="0" dirty="0">
            <a:solidFill>
              <a:schemeClr val="tx1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40D9B05-E4C5-482F-9B77-40E740A5FC93}" type="parTrans" cxnId="{661BD615-A225-41A9-8BF2-9A4686848427}">
      <dgm:prSet/>
      <dgm:spPr/>
      <dgm:t>
        <a:bodyPr/>
        <a:lstStyle/>
        <a:p>
          <a:endParaRPr lang="ru-RU"/>
        </a:p>
      </dgm:t>
    </dgm:pt>
    <dgm:pt modelId="{D7800F89-5CA7-497E-987B-88752F5F97E7}" type="sibTrans" cxnId="{661BD615-A225-41A9-8BF2-9A4686848427}">
      <dgm:prSet/>
      <dgm:spPr/>
      <dgm:t>
        <a:bodyPr/>
        <a:lstStyle/>
        <a:p>
          <a:endParaRPr lang="ru-RU"/>
        </a:p>
      </dgm:t>
    </dgm:pt>
    <dgm:pt modelId="{59BF34D4-273D-45B6-93DB-74E139614C52}">
      <dgm:prSet phldrT="[Текст]" custT="1"/>
      <dgm:spPr>
        <a:xfrm rot="10800000">
          <a:off x="1558916" y="3221317"/>
          <a:ext cx="5574030" cy="619727"/>
        </a:xfrm>
      </dgm:spPr>
      <dgm:t>
        <a:bodyPr/>
        <a:lstStyle/>
        <a:p>
          <a:r>
            <a:rPr lang="ru-RU" sz="3600" b="0" i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Презентация</a:t>
          </a:r>
          <a:endParaRPr lang="ru-RU" sz="3600" b="0" i="0" dirty="0">
            <a:solidFill>
              <a:schemeClr val="tx1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D91743D-1797-4BAF-8D95-1ADE16034047}" type="parTrans" cxnId="{C60B9B7D-C891-4B6C-BED4-951AF11B50A9}">
      <dgm:prSet/>
      <dgm:spPr/>
      <dgm:t>
        <a:bodyPr/>
        <a:lstStyle/>
        <a:p>
          <a:endParaRPr lang="ru-RU"/>
        </a:p>
      </dgm:t>
    </dgm:pt>
    <dgm:pt modelId="{DF6EAE9E-A354-4994-9524-AB98B3F734EA}" type="sibTrans" cxnId="{C60B9B7D-C891-4B6C-BED4-951AF11B50A9}">
      <dgm:prSet/>
      <dgm:spPr/>
      <dgm:t>
        <a:bodyPr/>
        <a:lstStyle/>
        <a:p>
          <a:endParaRPr lang="ru-RU"/>
        </a:p>
      </dgm:t>
    </dgm:pt>
    <dgm:pt modelId="{55563AD7-FF41-4F39-97D4-329104F33CFA}">
      <dgm:prSet phldrT="[Текст]" custT="1"/>
      <dgm:spPr>
        <a:xfrm rot="10800000">
          <a:off x="1558916" y="4026038"/>
          <a:ext cx="5574030" cy="619727"/>
        </a:xfrm>
      </dgm:spPr>
      <dgm:t>
        <a:bodyPr/>
        <a:lstStyle/>
        <a:p>
          <a:r>
            <a:rPr lang="ru-RU" sz="3600" b="0" i="0" dirty="0" err="1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Портфолио</a:t>
          </a:r>
          <a:r>
            <a:rPr lang="ru-RU" sz="3600" b="0" i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проекта</a:t>
          </a:r>
          <a:endParaRPr lang="ru-RU" sz="3600" b="0" i="0" dirty="0">
            <a:solidFill>
              <a:schemeClr val="tx1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53DDBDE-BCC0-43C4-8A38-6CAAFCF7923B}" type="parTrans" cxnId="{C02A05FC-FE0D-4CCE-9396-D2A8A9B9B902}">
      <dgm:prSet/>
      <dgm:spPr/>
      <dgm:t>
        <a:bodyPr/>
        <a:lstStyle/>
        <a:p>
          <a:endParaRPr lang="ru-RU"/>
        </a:p>
      </dgm:t>
    </dgm:pt>
    <dgm:pt modelId="{84C7A887-F76A-42C8-B57B-A181E258A729}" type="sibTrans" cxnId="{C02A05FC-FE0D-4CCE-9396-D2A8A9B9B902}">
      <dgm:prSet/>
      <dgm:spPr/>
      <dgm:t>
        <a:bodyPr/>
        <a:lstStyle/>
        <a:p>
          <a:endParaRPr lang="ru-RU"/>
        </a:p>
      </dgm:t>
    </dgm:pt>
    <dgm:pt modelId="{966297DC-97C4-4846-85BB-89F20922E655}" type="pres">
      <dgm:prSet presAssocID="{4AE0AF42-9E64-4E5F-B32B-6A17460984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884D2A-1E85-4C5A-BF40-EC630CBAEA10}" type="pres">
      <dgm:prSet presAssocID="{55563AD7-FF41-4F39-97D4-329104F33CFA}" presName="boxAndChildren" presStyleCnt="0"/>
      <dgm:spPr/>
      <dgm:t>
        <a:bodyPr/>
        <a:lstStyle/>
        <a:p>
          <a:endParaRPr lang="ru-RU"/>
        </a:p>
      </dgm:t>
    </dgm:pt>
    <dgm:pt modelId="{76B84B1C-73F6-4D84-9437-22053FCDEB10}" type="pres">
      <dgm:prSet presAssocID="{55563AD7-FF41-4F39-97D4-329104F33CFA}" presName="parentTextBox" presStyleLbl="node1" presStyleIdx="0" presStyleCnt="6" custLinFactNeighborX="1099" custLinFactNeighborY="-465"/>
      <dgm:spPr/>
      <dgm:t>
        <a:bodyPr/>
        <a:lstStyle/>
        <a:p>
          <a:endParaRPr lang="ru-RU"/>
        </a:p>
      </dgm:t>
    </dgm:pt>
    <dgm:pt modelId="{EE217255-BD58-4F05-B92E-04254ACA164A}" type="pres">
      <dgm:prSet presAssocID="{DF6EAE9E-A354-4994-9524-AB98B3F734EA}" presName="sp" presStyleCnt="0"/>
      <dgm:spPr/>
      <dgm:t>
        <a:bodyPr/>
        <a:lstStyle/>
        <a:p>
          <a:endParaRPr lang="ru-RU"/>
        </a:p>
      </dgm:t>
    </dgm:pt>
    <dgm:pt modelId="{85D0BEDD-68B7-44B9-8F61-45915990F705}" type="pres">
      <dgm:prSet presAssocID="{59BF34D4-273D-45B6-93DB-74E139614C52}" presName="arrowAndChildren" presStyleCnt="0"/>
      <dgm:spPr/>
      <dgm:t>
        <a:bodyPr/>
        <a:lstStyle/>
        <a:p>
          <a:endParaRPr lang="ru-RU"/>
        </a:p>
      </dgm:t>
    </dgm:pt>
    <dgm:pt modelId="{C3E214C1-E26D-4C0A-8459-E1EEEF564077}" type="pres">
      <dgm:prSet presAssocID="{59BF34D4-273D-45B6-93DB-74E139614C52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53EA7650-452E-4997-ABB6-10EBDFCC6121}" type="pres">
      <dgm:prSet presAssocID="{D7800F89-5CA7-497E-987B-88752F5F97E7}" presName="sp" presStyleCnt="0"/>
      <dgm:spPr/>
      <dgm:t>
        <a:bodyPr/>
        <a:lstStyle/>
        <a:p>
          <a:endParaRPr lang="ru-RU"/>
        </a:p>
      </dgm:t>
    </dgm:pt>
    <dgm:pt modelId="{C2CC7725-EDCF-42AE-8F82-5E4B3D51D0CF}" type="pres">
      <dgm:prSet presAssocID="{2A34D2DB-D823-478F-9923-5CC7D5DD1363}" presName="arrowAndChildren" presStyleCnt="0"/>
      <dgm:spPr/>
      <dgm:t>
        <a:bodyPr/>
        <a:lstStyle/>
        <a:p>
          <a:endParaRPr lang="ru-RU"/>
        </a:p>
      </dgm:t>
    </dgm:pt>
    <dgm:pt modelId="{50EC6C96-5419-459B-8507-698FE64B68C2}" type="pres">
      <dgm:prSet presAssocID="{2A34D2DB-D823-478F-9923-5CC7D5DD1363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EE994D99-550A-4F82-B6E7-AC26FE119C0C}" type="pres">
      <dgm:prSet presAssocID="{E9A339A9-18C6-45C0-A1BD-9F4D533AC7DD}" presName="sp" presStyleCnt="0"/>
      <dgm:spPr/>
      <dgm:t>
        <a:bodyPr/>
        <a:lstStyle/>
        <a:p>
          <a:endParaRPr lang="ru-RU"/>
        </a:p>
      </dgm:t>
    </dgm:pt>
    <dgm:pt modelId="{ADC5494B-E444-4865-9AC5-EDD376FB56C6}" type="pres">
      <dgm:prSet presAssocID="{F923C256-1A95-4045-AC91-60414FA6BDB3}" presName="arrowAndChildren" presStyleCnt="0"/>
      <dgm:spPr/>
      <dgm:t>
        <a:bodyPr/>
        <a:lstStyle/>
        <a:p>
          <a:endParaRPr lang="ru-RU"/>
        </a:p>
      </dgm:t>
    </dgm:pt>
    <dgm:pt modelId="{C7962C9F-E123-4842-9FAF-45CF2746CE73}" type="pres">
      <dgm:prSet presAssocID="{F923C256-1A95-4045-AC91-60414FA6BDB3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44F3FFFD-EE59-43C8-AA47-98692AE57475}" type="pres">
      <dgm:prSet presAssocID="{5DE86147-AFF3-4EB1-AECB-B9393AA7FE27}" presName="sp" presStyleCnt="0"/>
      <dgm:spPr/>
      <dgm:t>
        <a:bodyPr/>
        <a:lstStyle/>
        <a:p>
          <a:endParaRPr lang="ru-RU"/>
        </a:p>
      </dgm:t>
    </dgm:pt>
    <dgm:pt modelId="{F2930D1F-FA27-4B87-BE34-F8D0196AB168}" type="pres">
      <dgm:prSet presAssocID="{0B164E01-C8F3-436E-AC90-B6256B42B2FE}" presName="arrowAndChildren" presStyleCnt="0"/>
      <dgm:spPr/>
      <dgm:t>
        <a:bodyPr/>
        <a:lstStyle/>
        <a:p>
          <a:endParaRPr lang="ru-RU"/>
        </a:p>
      </dgm:t>
    </dgm:pt>
    <dgm:pt modelId="{B86A00FE-B444-4B3C-A60B-A8272572DDF2}" type="pres">
      <dgm:prSet presAssocID="{0B164E01-C8F3-436E-AC90-B6256B42B2FE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77D9A902-169A-4294-9EF5-D4B05FAD199D}" type="pres">
      <dgm:prSet presAssocID="{BF29A1AE-541E-4C37-8FF0-E0A78524FE94}" presName="sp" presStyleCnt="0"/>
      <dgm:spPr/>
      <dgm:t>
        <a:bodyPr/>
        <a:lstStyle/>
        <a:p>
          <a:endParaRPr lang="ru-RU"/>
        </a:p>
      </dgm:t>
    </dgm:pt>
    <dgm:pt modelId="{53A27597-0CAE-4FD1-9629-F5C8D60C8B4C}" type="pres">
      <dgm:prSet presAssocID="{1667D0A6-7070-4C86-8F7F-CD436636718F}" presName="arrowAndChildren" presStyleCnt="0"/>
      <dgm:spPr/>
      <dgm:t>
        <a:bodyPr/>
        <a:lstStyle/>
        <a:p>
          <a:endParaRPr lang="ru-RU"/>
        </a:p>
      </dgm:t>
    </dgm:pt>
    <dgm:pt modelId="{BBD34E38-5254-43E6-8ABE-FBC32B4FC598}" type="pres">
      <dgm:prSet presAssocID="{1667D0A6-7070-4C86-8F7F-CD436636718F}" presName="parentTextArrow" presStyleLbl="node1" presStyleIdx="5" presStyleCnt="6" custLinFactNeighborY="-265"/>
      <dgm:spPr/>
      <dgm:t>
        <a:bodyPr/>
        <a:lstStyle/>
        <a:p>
          <a:endParaRPr lang="ru-RU"/>
        </a:p>
      </dgm:t>
    </dgm:pt>
  </dgm:ptLst>
  <dgm:cxnLst>
    <dgm:cxn modelId="{ABB24136-E561-4AFD-B2D7-D65C36CAF85F}" type="presOf" srcId="{1667D0A6-7070-4C86-8F7F-CD436636718F}" destId="{BBD34E38-5254-43E6-8ABE-FBC32B4FC598}" srcOrd="0" destOrd="0" presId="urn:microsoft.com/office/officeart/2005/8/layout/process4"/>
    <dgm:cxn modelId="{66EA5ABE-E871-40C9-BDDB-D61A33711327}" type="presOf" srcId="{F923C256-1A95-4045-AC91-60414FA6BDB3}" destId="{C7962C9F-E123-4842-9FAF-45CF2746CE73}" srcOrd="0" destOrd="0" presId="urn:microsoft.com/office/officeart/2005/8/layout/process4"/>
    <dgm:cxn modelId="{59CC9304-801D-4185-A741-A8B8CF3F4B60}" type="presOf" srcId="{55563AD7-FF41-4F39-97D4-329104F33CFA}" destId="{76B84B1C-73F6-4D84-9437-22053FCDEB10}" srcOrd="0" destOrd="0" presId="urn:microsoft.com/office/officeart/2005/8/layout/process4"/>
    <dgm:cxn modelId="{661BD615-A225-41A9-8BF2-9A4686848427}" srcId="{4AE0AF42-9E64-4E5F-B32B-6A1746098420}" destId="{2A34D2DB-D823-478F-9923-5CC7D5DD1363}" srcOrd="3" destOrd="0" parTransId="{740D9B05-E4C5-482F-9B77-40E740A5FC93}" sibTransId="{D7800F89-5CA7-497E-987B-88752F5F97E7}"/>
    <dgm:cxn modelId="{8C2F5D6B-32F5-4353-A4E5-C55F549B0173}" type="presOf" srcId="{2A34D2DB-D823-478F-9923-5CC7D5DD1363}" destId="{50EC6C96-5419-459B-8507-698FE64B68C2}" srcOrd="0" destOrd="0" presId="urn:microsoft.com/office/officeart/2005/8/layout/process4"/>
    <dgm:cxn modelId="{B214171E-60AF-4334-88A6-3F0F921261BA}" srcId="{4AE0AF42-9E64-4E5F-B32B-6A1746098420}" destId="{1667D0A6-7070-4C86-8F7F-CD436636718F}" srcOrd="0" destOrd="0" parTransId="{692B1061-3CF4-4E58-A992-B293F60FD7CD}" sibTransId="{BF29A1AE-541E-4C37-8FF0-E0A78524FE94}"/>
    <dgm:cxn modelId="{CCF9CD71-478A-4D88-835D-D637E3E9CA22}" type="presOf" srcId="{0B164E01-C8F3-436E-AC90-B6256B42B2FE}" destId="{B86A00FE-B444-4B3C-A60B-A8272572DDF2}" srcOrd="0" destOrd="0" presId="urn:microsoft.com/office/officeart/2005/8/layout/process4"/>
    <dgm:cxn modelId="{C02A05FC-FE0D-4CCE-9396-D2A8A9B9B902}" srcId="{4AE0AF42-9E64-4E5F-B32B-6A1746098420}" destId="{55563AD7-FF41-4F39-97D4-329104F33CFA}" srcOrd="5" destOrd="0" parTransId="{553DDBDE-BCC0-43C4-8A38-6CAAFCF7923B}" sibTransId="{84C7A887-F76A-42C8-B57B-A181E258A729}"/>
    <dgm:cxn modelId="{8031587A-0B17-4FC1-99DB-F98095947F4D}" type="presOf" srcId="{59BF34D4-273D-45B6-93DB-74E139614C52}" destId="{C3E214C1-E26D-4C0A-8459-E1EEEF564077}" srcOrd="0" destOrd="0" presId="urn:microsoft.com/office/officeart/2005/8/layout/process4"/>
    <dgm:cxn modelId="{F7DF7503-584C-4412-93B7-B860AC0159B8}" srcId="{4AE0AF42-9E64-4E5F-B32B-6A1746098420}" destId="{F923C256-1A95-4045-AC91-60414FA6BDB3}" srcOrd="2" destOrd="0" parTransId="{FD24DB45-F6B2-470D-9E62-F9BB46CDEB5E}" sibTransId="{E9A339A9-18C6-45C0-A1BD-9F4D533AC7DD}"/>
    <dgm:cxn modelId="{9B4F4CD7-787D-4D6B-BB0C-7CC2BAE1886E}" srcId="{4AE0AF42-9E64-4E5F-B32B-6A1746098420}" destId="{0B164E01-C8F3-436E-AC90-B6256B42B2FE}" srcOrd="1" destOrd="0" parTransId="{B7B25A7B-5527-4D4C-8E8D-BE642FBA2443}" sibTransId="{5DE86147-AFF3-4EB1-AECB-B9393AA7FE27}"/>
    <dgm:cxn modelId="{64D679B7-9C4D-4D90-B3F0-9A28384FC3C7}" type="presOf" srcId="{4AE0AF42-9E64-4E5F-B32B-6A1746098420}" destId="{966297DC-97C4-4846-85BB-89F20922E655}" srcOrd="0" destOrd="0" presId="urn:microsoft.com/office/officeart/2005/8/layout/process4"/>
    <dgm:cxn modelId="{C60B9B7D-C891-4B6C-BED4-951AF11B50A9}" srcId="{4AE0AF42-9E64-4E5F-B32B-6A1746098420}" destId="{59BF34D4-273D-45B6-93DB-74E139614C52}" srcOrd="4" destOrd="0" parTransId="{0D91743D-1797-4BAF-8D95-1ADE16034047}" sibTransId="{DF6EAE9E-A354-4994-9524-AB98B3F734EA}"/>
    <dgm:cxn modelId="{1E67A1EC-4486-4D2D-8619-7D8A33D74289}" type="presParOf" srcId="{966297DC-97C4-4846-85BB-89F20922E655}" destId="{1F884D2A-1E85-4C5A-BF40-EC630CBAEA10}" srcOrd="0" destOrd="0" presId="urn:microsoft.com/office/officeart/2005/8/layout/process4"/>
    <dgm:cxn modelId="{48B58C53-FE4C-4389-B788-C643476EB220}" type="presParOf" srcId="{1F884D2A-1E85-4C5A-BF40-EC630CBAEA10}" destId="{76B84B1C-73F6-4D84-9437-22053FCDEB10}" srcOrd="0" destOrd="0" presId="urn:microsoft.com/office/officeart/2005/8/layout/process4"/>
    <dgm:cxn modelId="{DCC34FCA-67F1-4A5E-A719-7274CFD0F497}" type="presParOf" srcId="{966297DC-97C4-4846-85BB-89F20922E655}" destId="{EE217255-BD58-4F05-B92E-04254ACA164A}" srcOrd="1" destOrd="0" presId="urn:microsoft.com/office/officeart/2005/8/layout/process4"/>
    <dgm:cxn modelId="{D87BA89D-4558-4CD4-95B8-0EE0BD9989A7}" type="presParOf" srcId="{966297DC-97C4-4846-85BB-89F20922E655}" destId="{85D0BEDD-68B7-44B9-8F61-45915990F705}" srcOrd="2" destOrd="0" presId="urn:microsoft.com/office/officeart/2005/8/layout/process4"/>
    <dgm:cxn modelId="{B81B90DD-7D70-42EB-A3FB-65A8DE4B21D6}" type="presParOf" srcId="{85D0BEDD-68B7-44B9-8F61-45915990F705}" destId="{C3E214C1-E26D-4C0A-8459-E1EEEF564077}" srcOrd="0" destOrd="0" presId="urn:microsoft.com/office/officeart/2005/8/layout/process4"/>
    <dgm:cxn modelId="{2972B555-BA09-4252-A746-5281634BE82D}" type="presParOf" srcId="{966297DC-97C4-4846-85BB-89F20922E655}" destId="{53EA7650-452E-4997-ABB6-10EBDFCC6121}" srcOrd="3" destOrd="0" presId="urn:microsoft.com/office/officeart/2005/8/layout/process4"/>
    <dgm:cxn modelId="{E812C9A6-7EC7-4C6C-ACB4-061A12FF07EE}" type="presParOf" srcId="{966297DC-97C4-4846-85BB-89F20922E655}" destId="{C2CC7725-EDCF-42AE-8F82-5E4B3D51D0CF}" srcOrd="4" destOrd="0" presId="urn:microsoft.com/office/officeart/2005/8/layout/process4"/>
    <dgm:cxn modelId="{FEBFCC18-6000-4460-8A56-1C5C923BAF28}" type="presParOf" srcId="{C2CC7725-EDCF-42AE-8F82-5E4B3D51D0CF}" destId="{50EC6C96-5419-459B-8507-698FE64B68C2}" srcOrd="0" destOrd="0" presId="urn:microsoft.com/office/officeart/2005/8/layout/process4"/>
    <dgm:cxn modelId="{6BA7F41B-8EED-47F6-BC4E-5CBA0D61D79E}" type="presParOf" srcId="{966297DC-97C4-4846-85BB-89F20922E655}" destId="{EE994D99-550A-4F82-B6E7-AC26FE119C0C}" srcOrd="5" destOrd="0" presId="urn:microsoft.com/office/officeart/2005/8/layout/process4"/>
    <dgm:cxn modelId="{66275382-4639-4E69-B365-D73C78F5C1B5}" type="presParOf" srcId="{966297DC-97C4-4846-85BB-89F20922E655}" destId="{ADC5494B-E444-4865-9AC5-EDD376FB56C6}" srcOrd="6" destOrd="0" presId="urn:microsoft.com/office/officeart/2005/8/layout/process4"/>
    <dgm:cxn modelId="{73CDCA1E-014C-4368-9CE0-9B82F75C6157}" type="presParOf" srcId="{ADC5494B-E444-4865-9AC5-EDD376FB56C6}" destId="{C7962C9F-E123-4842-9FAF-45CF2746CE73}" srcOrd="0" destOrd="0" presId="urn:microsoft.com/office/officeart/2005/8/layout/process4"/>
    <dgm:cxn modelId="{852D3269-6476-4AD5-9805-D0C832FD2EE3}" type="presParOf" srcId="{966297DC-97C4-4846-85BB-89F20922E655}" destId="{44F3FFFD-EE59-43C8-AA47-98692AE57475}" srcOrd="7" destOrd="0" presId="urn:microsoft.com/office/officeart/2005/8/layout/process4"/>
    <dgm:cxn modelId="{D99B1FD9-F851-45C7-9910-BB4FD7F5BDA1}" type="presParOf" srcId="{966297DC-97C4-4846-85BB-89F20922E655}" destId="{F2930D1F-FA27-4B87-BE34-F8D0196AB168}" srcOrd="8" destOrd="0" presId="urn:microsoft.com/office/officeart/2005/8/layout/process4"/>
    <dgm:cxn modelId="{5378287E-E089-4360-ADB9-1B45468CE1A3}" type="presParOf" srcId="{F2930D1F-FA27-4B87-BE34-F8D0196AB168}" destId="{B86A00FE-B444-4B3C-A60B-A8272572DDF2}" srcOrd="0" destOrd="0" presId="urn:microsoft.com/office/officeart/2005/8/layout/process4"/>
    <dgm:cxn modelId="{E3326BB2-C2FE-4EE8-BFCC-C47CA655933F}" type="presParOf" srcId="{966297DC-97C4-4846-85BB-89F20922E655}" destId="{77D9A902-169A-4294-9EF5-D4B05FAD199D}" srcOrd="9" destOrd="0" presId="urn:microsoft.com/office/officeart/2005/8/layout/process4"/>
    <dgm:cxn modelId="{DEA15880-4046-4B01-9CCF-4D786C44D726}" type="presParOf" srcId="{966297DC-97C4-4846-85BB-89F20922E655}" destId="{53A27597-0CAE-4FD1-9629-F5C8D60C8B4C}" srcOrd="10" destOrd="0" presId="urn:microsoft.com/office/officeart/2005/8/layout/process4"/>
    <dgm:cxn modelId="{B7403670-17D5-43F2-A67A-83BC4A9ED65C}" type="presParOf" srcId="{53A27597-0CAE-4FD1-9629-F5C8D60C8B4C}" destId="{BBD34E38-5254-43E6-8ABE-FBC32B4FC59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B84B1C-73F6-4D84-9437-22053FCDEB10}">
      <dsp:nvSpPr>
        <dsp:cNvPr id="0" name=""/>
        <dsp:cNvSpPr/>
      </dsp:nvSpPr>
      <dsp:spPr>
        <a:xfrm>
          <a:off x="0" y="4426739"/>
          <a:ext cx="6552728" cy="5813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err="1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Портфолио</a:t>
          </a:r>
          <a:r>
            <a:rPr lang="ru-RU" sz="36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проекта</a:t>
          </a:r>
          <a:endParaRPr lang="ru-RU" sz="3600" b="0" i="0" kern="1200" dirty="0">
            <a:solidFill>
              <a:schemeClr val="tx1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0" y="4426739"/>
        <a:ext cx="6552728" cy="581361"/>
      </dsp:txXfrm>
    </dsp:sp>
    <dsp:sp modelId="{C3E214C1-E26D-4C0A-8459-E1EEEF564077}">
      <dsp:nvSpPr>
        <dsp:cNvPr id="0" name=""/>
        <dsp:cNvSpPr/>
      </dsp:nvSpPr>
      <dsp:spPr>
        <a:xfrm rot="10800000">
          <a:off x="0" y="3544028"/>
          <a:ext cx="6552728" cy="894134"/>
        </a:xfrm>
        <a:prstGeom prst="upArrowCallout">
          <a:avLst/>
        </a:prstGeom>
        <a:gradFill rotWithShape="0">
          <a:gsLst>
            <a:gs pos="0">
              <a:schemeClr val="accent4">
                <a:hueOff val="-703989"/>
                <a:satOff val="-7226"/>
                <a:lumOff val="302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703989"/>
                <a:satOff val="-7226"/>
                <a:lumOff val="3020"/>
                <a:alphaOff val="0"/>
                <a:tint val="86000"/>
                <a:satMod val="115000"/>
              </a:schemeClr>
            </a:gs>
            <a:gs pos="100000">
              <a:schemeClr val="accent4">
                <a:hueOff val="-703989"/>
                <a:satOff val="-7226"/>
                <a:lumOff val="302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703989"/>
              <a:satOff val="-7226"/>
              <a:lumOff val="30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Презентация</a:t>
          </a:r>
          <a:endParaRPr lang="ru-RU" sz="3600" b="0" i="0" kern="1200" dirty="0">
            <a:solidFill>
              <a:schemeClr val="tx1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0" y="3544028"/>
        <a:ext cx="6552728" cy="894134"/>
      </dsp:txXfrm>
    </dsp:sp>
    <dsp:sp modelId="{50EC6C96-5419-459B-8507-698FE64B68C2}">
      <dsp:nvSpPr>
        <dsp:cNvPr id="0" name=""/>
        <dsp:cNvSpPr/>
      </dsp:nvSpPr>
      <dsp:spPr>
        <a:xfrm rot="10800000">
          <a:off x="0" y="2658614"/>
          <a:ext cx="6552728" cy="894134"/>
        </a:xfrm>
        <a:prstGeom prst="upArrowCallout">
          <a:avLst/>
        </a:prstGeom>
        <a:gradFill rotWithShape="0">
          <a:gsLst>
            <a:gs pos="0">
              <a:schemeClr val="accent4">
                <a:hueOff val="-1407978"/>
                <a:satOff val="-14452"/>
                <a:lumOff val="604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1407978"/>
                <a:satOff val="-14452"/>
                <a:lumOff val="6040"/>
                <a:alphaOff val="0"/>
                <a:tint val="86000"/>
                <a:satMod val="115000"/>
              </a:schemeClr>
            </a:gs>
            <a:gs pos="100000">
              <a:schemeClr val="accent4">
                <a:hueOff val="-1407978"/>
                <a:satOff val="-14452"/>
                <a:lumOff val="604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1407978"/>
              <a:satOff val="-14452"/>
              <a:lumOff val="604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Продукт</a:t>
          </a:r>
          <a:endParaRPr lang="ru-RU" sz="3600" b="0" i="0" kern="1200" dirty="0">
            <a:solidFill>
              <a:schemeClr val="tx1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0" y="2658614"/>
        <a:ext cx="6552728" cy="894134"/>
      </dsp:txXfrm>
    </dsp:sp>
    <dsp:sp modelId="{C7962C9F-E123-4842-9FAF-45CF2746CE73}">
      <dsp:nvSpPr>
        <dsp:cNvPr id="0" name=""/>
        <dsp:cNvSpPr/>
      </dsp:nvSpPr>
      <dsp:spPr>
        <a:xfrm rot="10800000">
          <a:off x="0" y="1773199"/>
          <a:ext cx="6552728" cy="894134"/>
        </a:xfrm>
        <a:prstGeom prst="upArrowCallout">
          <a:avLst/>
        </a:prstGeom>
        <a:gradFill rotWithShape="0">
          <a:gsLst>
            <a:gs pos="0">
              <a:schemeClr val="accent4">
                <a:hueOff val="-2111967"/>
                <a:satOff val="-21677"/>
                <a:lumOff val="9059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2111967"/>
                <a:satOff val="-21677"/>
                <a:lumOff val="9059"/>
                <a:alphaOff val="0"/>
                <a:tint val="86000"/>
                <a:satMod val="115000"/>
              </a:schemeClr>
            </a:gs>
            <a:gs pos="100000">
              <a:schemeClr val="accent4">
                <a:hueOff val="-2111967"/>
                <a:satOff val="-21677"/>
                <a:lumOff val="905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2111967"/>
              <a:satOff val="-21677"/>
              <a:lumOff val="90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Поиск информации</a:t>
          </a:r>
          <a:endParaRPr lang="ru-RU" sz="3600" b="0" i="0" kern="1200" dirty="0">
            <a:solidFill>
              <a:schemeClr val="tx1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0" y="1773199"/>
        <a:ext cx="6552728" cy="894134"/>
      </dsp:txXfrm>
    </dsp:sp>
    <dsp:sp modelId="{B86A00FE-B444-4B3C-A60B-A8272572DDF2}">
      <dsp:nvSpPr>
        <dsp:cNvPr id="0" name=""/>
        <dsp:cNvSpPr/>
      </dsp:nvSpPr>
      <dsp:spPr>
        <a:xfrm rot="10800000">
          <a:off x="0" y="887785"/>
          <a:ext cx="6552728" cy="894134"/>
        </a:xfrm>
        <a:prstGeom prst="upArrowCallout">
          <a:avLst/>
        </a:prstGeom>
        <a:gradFill rotWithShape="0">
          <a:gsLst>
            <a:gs pos="0">
              <a:schemeClr val="accent4">
                <a:hueOff val="-2815956"/>
                <a:satOff val="-28903"/>
                <a:lumOff val="12079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2815956"/>
                <a:satOff val="-28903"/>
                <a:lumOff val="12079"/>
                <a:alphaOff val="0"/>
                <a:tint val="86000"/>
                <a:satMod val="115000"/>
              </a:schemeClr>
            </a:gs>
            <a:gs pos="100000">
              <a:schemeClr val="accent4">
                <a:hueOff val="-2815956"/>
                <a:satOff val="-28903"/>
                <a:lumOff val="1207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2815956"/>
              <a:satOff val="-28903"/>
              <a:lumOff val="120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Проектирование проекта</a:t>
          </a:r>
          <a:endParaRPr lang="ru-RU" sz="3600" b="0" i="0" kern="1200" dirty="0">
            <a:solidFill>
              <a:schemeClr val="tx1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0" y="887785"/>
        <a:ext cx="6552728" cy="894134"/>
      </dsp:txXfrm>
    </dsp:sp>
    <dsp:sp modelId="{BBD34E38-5254-43E6-8ABE-FBC32B4FC598}">
      <dsp:nvSpPr>
        <dsp:cNvPr id="0" name=""/>
        <dsp:cNvSpPr/>
      </dsp:nvSpPr>
      <dsp:spPr>
        <a:xfrm rot="10800000">
          <a:off x="0" y="1"/>
          <a:ext cx="6552728" cy="894134"/>
        </a:xfrm>
        <a:prstGeom prst="upArrowCallout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3519944"/>
                <a:satOff val="-36129"/>
                <a:lumOff val="15099"/>
                <a:alphaOff val="0"/>
                <a:tint val="86000"/>
                <a:satMod val="115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3519944"/>
              <a:satOff val="-36129"/>
              <a:lumOff val="1509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Проблема</a:t>
          </a:r>
          <a:endParaRPr lang="ru-RU" sz="3600" b="0" i="0" kern="1200" dirty="0">
            <a:solidFill>
              <a:schemeClr val="tx1"/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0" y="1"/>
        <a:ext cx="6552728" cy="894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6C26A-DC55-4FE3-A509-F8A231C56414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9B4AE-A0E9-4F7D-A2CE-B0D62AA7E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9B4AE-A0E9-4F7D-A2CE-B0D62AA7EEA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9B4AE-A0E9-4F7D-A2CE-B0D62AA7EEA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C493-43F9-40BB-A6A1-A0AF8832F839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E5E-28BA-4555-839C-F9F8490EB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C493-43F9-40BB-A6A1-A0AF8832F839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E5E-28BA-4555-839C-F9F8490EB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C493-43F9-40BB-A6A1-A0AF8832F839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E5E-28BA-4555-839C-F9F8490EB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C493-43F9-40BB-A6A1-A0AF8832F839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E5E-28BA-4555-839C-F9F8490EB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C493-43F9-40BB-A6A1-A0AF8832F839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E5E-28BA-4555-839C-F9F8490EB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C493-43F9-40BB-A6A1-A0AF8832F839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E5E-28BA-4555-839C-F9F8490EB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C493-43F9-40BB-A6A1-A0AF8832F839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E5E-28BA-4555-839C-F9F8490EB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C493-43F9-40BB-A6A1-A0AF8832F839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E5E-28BA-4555-839C-F9F8490EB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C493-43F9-40BB-A6A1-A0AF8832F839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E5E-28BA-4555-839C-F9F8490EB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C493-43F9-40BB-A6A1-A0AF8832F839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E5E-28BA-4555-839C-F9F8490EB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C493-43F9-40BB-A6A1-A0AF8832F839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6F6E5E-28BA-4555-839C-F9F8490EB6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BBC493-43F9-40BB-A6A1-A0AF8832F839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6F6E5E-28BA-4555-839C-F9F8490EB65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zer\Desktop\0001-001-Eksperimentir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zer\Desktop\0010-010-Rol-pedagoga-v-povyshenii-aktivnosti-reb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zer\Desktop\0011-011-Videt-proble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zer\Desktop\0012-012-Posledovatelnost-detskogo-eksperimentirova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zer\Desktop\0013-013-Postanovka-issledovatelskoj-zadach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zer\Desktop\0014-014-Osobennosti-organizatsii-raboty-s-vospitannik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zer\Desktop\0015-015-Mladshaja-grup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zer\Desktop\0016-016-Prichinno-sledstvennye-svja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zer\Desktop\0017-017-Rabota-s-vospitannik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zer\Desktop\0018-018-Slovar-det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zer\Desktop\0019-019-Srednjaja-grup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zer\Desktop\0002-002-Novenkij-rebe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zer\Desktop\0020-020-Starshaja-grup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zer\Desktop\0021-021-Podgotovitelnaja-grup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zer\Desktop\0022-022-Soderzhanie-issledovan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zer\Desktop\0023-023-Zadachi-poznavatelno-issledovatelskoj-dejatel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zer\Desktop\0024-024-Glavnye-dostoinstva-eksperimentirovanija-v-detskom-sa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zer\Desktop\экспериментирование\0025-025-Pustaja-gol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zer\Desktop\0003-003-Kljuchevye-kompetent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94005181"/>
              </p:ext>
            </p:extLst>
          </p:nvPr>
        </p:nvGraphicFramePr>
        <p:xfrm>
          <a:off x="467544" y="1916832"/>
          <a:ext cx="82089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57200" y="895072"/>
            <a:ext cx="8229600" cy="6617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ПРОЕКТ- это «шесть  П»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4005181"/>
              </p:ext>
            </p:extLst>
          </p:nvPr>
        </p:nvGraphicFramePr>
        <p:xfrm>
          <a:off x="1475656" y="1844824"/>
          <a:ext cx="6552728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6093296"/>
          </a:xfrm>
        </p:spPr>
        <p:txBody>
          <a:bodyPr/>
          <a:lstStyle/>
          <a:p>
            <a:pPr lvl="0"/>
            <a:endParaRPr lang="ru-RU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lvl="0">
              <a:buNone/>
            </a:pPr>
            <a:endParaRPr lang="ru-RU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lvl="0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Паспорт проекта.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764703"/>
          <a:ext cx="9144000" cy="640871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6666601"/>
                <a:gridCol w="2477399"/>
              </a:tblGrid>
              <a:tr h="5425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наименование проекта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проекта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области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(продолжительность) и этапы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проекта: материально – техническое,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учебно-методическое.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23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конечные результаты, важнейшие целевые показатели : для детей; для педагогов; для родителей.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 проекта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23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продуманность системы оценивания (поэтапная и конечная)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проекта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zer\Desktop\0006-006-Eksperimentirovanie-v-detskom-sa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zer\Desktop\0007-007-Deti-ochen-ljubjat-eksperimentirov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zer\Desktop\0008-008-KHarakteristiki-detskogo-eksperimentirova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zer\Desktop\0009-009-Obuchenie-v-ramkakh-issledovatelskogo-podkhoda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78</Words>
  <Application>Microsoft Office PowerPoint</Application>
  <PresentationFormat>Экран (4:3)</PresentationFormat>
  <Paragraphs>23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Слайд 3</vt:lpstr>
      <vt:lpstr>ПРОЕКТ- это «шесть  П» </vt:lpstr>
      <vt:lpstr>Паспорт проекта.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Uzer</cp:lastModifiedBy>
  <cp:revision>10</cp:revision>
  <dcterms:created xsi:type="dcterms:W3CDTF">2016-02-05T10:56:30Z</dcterms:created>
  <dcterms:modified xsi:type="dcterms:W3CDTF">2016-02-18T07:19:53Z</dcterms:modified>
</cp:coreProperties>
</file>