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57" r:id="rId3"/>
    <p:sldId id="261" r:id="rId4"/>
    <p:sldId id="260" r:id="rId5"/>
    <p:sldId id="262" r:id="rId6"/>
    <p:sldId id="263" r:id="rId7"/>
    <p:sldId id="265" r:id="rId8"/>
    <p:sldId id="264" r:id="rId9"/>
    <p:sldId id="266" r:id="rId10"/>
    <p:sldId id="268" r:id="rId11"/>
    <p:sldId id="267" r:id="rId12"/>
    <p:sldId id="270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5EA4A-4B85-426C-8E20-096BA0C03001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4F231-66AF-488A-87E1-4268472324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4F231-66AF-488A-87E1-4268472324D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4F231-66AF-488A-87E1-4268472324D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F32-4BF5-4BC2-93B3-A722FA82B6B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31B69C-88C7-46AF-8973-C4183E286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F32-4BF5-4BC2-93B3-A722FA82B6B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69C-88C7-46AF-8973-C4183E286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F32-4BF5-4BC2-93B3-A722FA82B6B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69C-88C7-46AF-8973-C4183E286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F32-4BF5-4BC2-93B3-A722FA82B6B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31B69C-88C7-46AF-8973-C4183E286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F32-4BF5-4BC2-93B3-A722FA82B6B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69C-88C7-46AF-8973-C4183E2860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F32-4BF5-4BC2-93B3-A722FA82B6B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69C-88C7-46AF-8973-C4183E286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F32-4BF5-4BC2-93B3-A722FA82B6B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31B69C-88C7-46AF-8973-C4183E2860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F32-4BF5-4BC2-93B3-A722FA82B6B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69C-88C7-46AF-8973-C4183E286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F32-4BF5-4BC2-93B3-A722FA82B6B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69C-88C7-46AF-8973-C4183E286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F32-4BF5-4BC2-93B3-A722FA82B6B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69C-88C7-46AF-8973-C4183E2860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2F32-4BF5-4BC2-93B3-A722FA82B6B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B69C-88C7-46AF-8973-C4183E2860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C22F32-4BF5-4BC2-93B3-A722FA82B6B2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31B69C-88C7-46AF-8973-C4183E2860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4664"/>
            <a:ext cx="1837194" cy="297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941168"/>
            <a:ext cx="8458200" cy="1222375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 воспитатель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МКДОУ Кантемировский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детский сад №1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Бутова Т.А.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Уроки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безопасности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 дороге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538629"/>
            <a:ext cx="2055927" cy="260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676456" cy="1054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тротуара нет,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Будь внимательней вдвойне!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обочине иди,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все стороны гляди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дд 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0224" y="1554163"/>
            <a:ext cx="5075952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шоссе не спеши перейти,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 ли машин на шоссе погляди!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п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484784"/>
            <a:ext cx="367401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inki-pro-p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396" y="204996"/>
            <a:ext cx="3324992" cy="30096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3" y="285728"/>
            <a:ext cx="26432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Полосатая лошадка,</a:t>
            </a:r>
            <a:br>
              <a:rPr lang="ru-RU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Ее </a:t>
            </a:r>
            <a:r>
              <a:rPr lang="ru-RU" dirty="0" smtClean="0">
                <a:solidFill>
                  <a:srgbClr val="444444"/>
                </a:solidFill>
                <a:latin typeface="Calibri"/>
                <a:ea typeface="Times New Roman" pitchFamily="18" charset="0"/>
                <a:cs typeface="Arial" pitchFamily="34" charset="0"/>
              </a:rPr>
              <a:t>„</a:t>
            </a:r>
            <a:r>
              <a:rPr lang="ru-RU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зеброю</a:t>
            </a:r>
            <a:r>
              <a:rPr lang="ru-RU" dirty="0" smtClean="0">
                <a:solidFill>
                  <a:srgbClr val="444444"/>
                </a:solidFill>
                <a:latin typeface="Calibri"/>
                <a:ea typeface="Times New Roman" pitchFamily="18" charset="0"/>
                <a:cs typeface="Arial" pitchFamily="34" charset="0"/>
              </a:rPr>
              <a:t>”</a:t>
            </a:r>
            <a:r>
              <a:rPr lang="ru-RU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зовут.</a:t>
            </a:r>
            <a:br>
              <a:rPr lang="ru-RU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 не та, что в зоопарке,</a:t>
            </a:r>
            <a:br>
              <a:rPr lang="ru-RU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 smtClean="0">
                <a:solidFill>
                  <a:srgbClr val="44444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ней люди все идут.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3286124"/>
            <a:ext cx="31432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Вот трёхглазый молодец.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 чего же он хитрец!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откуда ни поедет,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Подмигнёт и тем, и этим.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Знает, как уладить спор,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Разноцветный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44444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3429000"/>
            <a:ext cx="3143272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дд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22632" y="764704"/>
            <a:ext cx="6329688" cy="5480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12088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Пешеходный переход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беды убережёт!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Все дороги на пути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нему переходи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пдд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9035" y="1554163"/>
            <a:ext cx="4618329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103475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Первым делом нужно нам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посмотреть по сторонам: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Слева, справа путь свободен?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Значит смело переходим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дд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0998" y="1554163"/>
            <a:ext cx="4254404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0080" cy="1106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же машины рядом,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пропустить нам надо!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немного подождём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спокойно перейдём.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дд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38883"/>
            <a:ext cx="8686800" cy="4356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40080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транспорт тут и там,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перейти так сложно нам!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на помощь здесь придёт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нам подземный переход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дд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2291" y="1554163"/>
            <a:ext cx="4171818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68072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транспорт тут и там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перейти так сложно нам!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на помощь к нам придёт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нам надземный переход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дд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9558" y="1554163"/>
            <a:ext cx="4277283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1208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зелёный свет зовёт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смело двигайся вперёд.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Нынче главный пешеход,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потом машин черёд!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пдд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198884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8072" cy="1034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зажёгся красный свет.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Говорит: «дороги нет!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бегите, не спешите,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 зелёный подождите!»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пд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3575" y="1554163"/>
            <a:ext cx="4269249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40080" cy="11067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Никогда не забывай,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дороге не играй!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опасно зазеваться,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не место баловаться!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пдд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2972" y="1554163"/>
            <a:ext cx="5150455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</TotalTime>
  <Words>60</Words>
  <Application>Microsoft Office PowerPoint</Application>
  <PresentationFormat>Экран (4:3)</PresentationFormat>
  <Paragraphs>16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Выполнила воспитатель  МКДОУ Кантемировский  детский сад №1 Бутова Т.А.</vt:lpstr>
      <vt:lpstr>Пешеходный переход  от беды убережёт! Все дороги на пути По нему переходи </vt:lpstr>
      <vt:lpstr>Первым делом нужно нам  посмотреть по сторонам: Слева, справа путь свободен? Значит смело переходим</vt:lpstr>
      <vt:lpstr>Если же машины рядом, Их пропустить нам надо! И немного подождём  И спокойно перейдём.</vt:lpstr>
      <vt:lpstr>Если транспорт тут и там, перейти так сложно нам! Пусть на помощь здесь придёт нам подземный переход</vt:lpstr>
      <vt:lpstr>Если транспорт тут и там перейти так сложно нам! Пусть на помощь к нам придёт нам надземный переход</vt:lpstr>
      <vt:lpstr>Вот зелёный свет зовёт смело двигайся вперёд. Нынче главный пешеход, а потом машин черёд!</vt:lpstr>
      <vt:lpstr>Вот зажёгся красный свет. Говорит: «дороги нет! Не бегите, не спешите,  Свет зелёный подождите!»</vt:lpstr>
      <vt:lpstr>Никогда не забывай,  на дороге не играй! Здесь опасно зазеваться,  здесь не место баловаться!</vt:lpstr>
      <vt:lpstr>Если тротуара нет, Будь внимательней вдвойне! По обочине иди, Во все стороны гляди</vt:lpstr>
      <vt:lpstr>Через шоссе не спеши перейти, нет ли машин на шоссе погляди!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 воспитатель  МКДОУ Кантемировский  детский сад №1 Абанина С.В.</dc:title>
  <dc:creator>IRBIS</dc:creator>
  <cp:lastModifiedBy>DNA7 X64</cp:lastModifiedBy>
  <cp:revision>15</cp:revision>
  <dcterms:created xsi:type="dcterms:W3CDTF">2015-09-20T07:14:56Z</dcterms:created>
  <dcterms:modified xsi:type="dcterms:W3CDTF">2016-02-27T12:19:15Z</dcterms:modified>
</cp:coreProperties>
</file>