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56" r:id="rId4"/>
    <p:sldId id="257" r:id="rId5"/>
    <p:sldId id="261" r:id="rId6"/>
    <p:sldId id="259" r:id="rId7"/>
    <p:sldId id="260" r:id="rId8"/>
    <p:sldId id="258" r:id="rId9"/>
    <p:sldId id="263" r:id="rId10"/>
    <p:sldId id="265" r:id="rId11"/>
    <p:sldId id="266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735955"/>
            <a:ext cx="77048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Презентация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«Игрушки»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непосредственной деятельности детей младшего дошкольного возраста. Направление - «Речевое развитие».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3635896" y="6093296"/>
            <a:ext cx="1584325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2013 г.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27784" y="3573016"/>
            <a:ext cx="6516216" cy="2433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Составитель: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ГБДОУ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детский сад № 27 комбинированного вида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Красногвардейского района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Санкт – Петербурга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Абдрахманова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Гулжахан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Рахманкуловна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667666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483768" y="4437112"/>
            <a:ext cx="42484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меня живёт козлёнок,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сама его пасу.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козлёнка в сад зелёный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Рано утром отнесу.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заблудится в саду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 траве его найду.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Пользователь\Documents\Елена\2 гр\Игрушки\козленок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8012"/>
            <a:ext cx="5098306" cy="6683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67666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12160" y="3501008"/>
            <a:ext cx="33123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Матросская шапка,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Верёвка в руке,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Тяну я кораблик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быстрой реке.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скачут лягушки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мной по пятам,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просят меня: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Прокати, капитан!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Пользователь\Documents\Елена\2 гр\Игрушки\корабли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722" y="188640"/>
            <a:ext cx="628389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71800" y="5085184"/>
            <a:ext cx="3744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Самолёт построим сами,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Понесёмся над лесами.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Понесёмся над лесами,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вернёмся к маме.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Users\Пользователь\Documents\Елена\2 гр\Игрушки\самолет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6701"/>
            <a:ext cx="4437156" cy="4998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67666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987824" y="5157192"/>
            <a:ext cx="3672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Горит на солнышке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Флажок,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будто 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Огонь зажёг.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Пользователь\Documents\Елена\2 гр\Игрушки\Фла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6165304" cy="4897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38505"/>
            <a:ext cx="24117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Левой, правой!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парад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Идёт отряд.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парад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Идёт отряд.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Барабанщик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рад: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Барабанит,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Барабанит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Полтора часа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Подряд!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Левой, правой!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Левой, правой!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дырявый!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Пользователь\Documents\Елена\2 гр\Игрушки\бараб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397" y="404664"/>
            <a:ext cx="699313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735955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закрепить знания детей стихов А. 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Барто</a:t>
            </a: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kern="0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«Игрушки»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i="1" kern="0" dirty="0" smtClean="0"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Развивать память детей повторяя с детьми </a:t>
            </a:r>
            <a:r>
              <a:rPr lang="ru-RU" sz="2800" kern="0" dirty="0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стихи </a:t>
            </a:r>
            <a:r>
              <a:rPr lang="ru-RU" sz="2800" kern="0" dirty="0" err="1" smtClean="0"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А.Барто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Учить детей эмоционально рассказывать стихи опираясь на картинку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Стимулировать детей декламировать стихи в самостоятельной игровой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деятельности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95736" y="4687833"/>
            <a:ext cx="44279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Мишка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Уронили мишку на пол,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Оторвали мишке лапу.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равно его не брошу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 он хороший.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ocuments\Елена\2 гр\Игрушки\Ми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6632"/>
            <a:ext cx="5203304" cy="467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71800" y="4761148"/>
            <a:ext cx="4104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Бычок</a:t>
            </a:r>
          </a:p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Идёт бычок, качается,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Вздыхает на ходу: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Ох, доска кончается,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я упаду!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Documents\Елена\2 гр\Игрушки\Быч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6632"/>
            <a:ext cx="4525144" cy="4602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4437112"/>
            <a:ext cx="58326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Спать пора! Уснул бычок,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Лёг в коробку на бочок.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Сонный мишка лёг в кровать,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слон не хочет спать.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Головой кивает слон,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слонихе шлёт поклон.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ocuments\Елена\2 гр\Игрушки\сл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7056784" cy="4140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pic>
        <p:nvPicPr>
          <p:cNvPr id="5121" name="Picture 1" descr="C:\Users\Пользователь\Documents\Елена\2 гр\Игрушки\Зай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5663"/>
            <a:ext cx="7776864" cy="6040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47664" y="5085184"/>
            <a:ext cx="59046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люблю свою лошадку,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Причешу ей шёрстку гладко,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Гребешком приглажу хвостик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верхом поеду в гости.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ocuments\Елена\2 гр\Игрушки\лоша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1206"/>
            <a:ext cx="6624736" cy="49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51720" y="5085184"/>
            <a:ext cx="4824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Нет, напрасно мы решили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Прокатить кота в машине: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 кататься не привык 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Опрокинул грузовик.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ocuments\Елена\2 гр\Игрушки\ко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1833" y="0"/>
            <a:ext cx="9667666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64088" y="2420888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Таня громко плачет: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Уронила в речку мячик.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Тише, Танечка, не плачь: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утонет в речке мяч.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Пользователь\Documents\Елена\2 гр\Игрушки\та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5653601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329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2014-04-23T06:41:09Z</dcterms:created>
  <dcterms:modified xsi:type="dcterms:W3CDTF">2014-04-23T08:51:35Z</dcterms:modified>
</cp:coreProperties>
</file>