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4" r:id="rId8"/>
    <p:sldId id="265" r:id="rId9"/>
    <p:sldId id="266" r:id="rId10"/>
    <p:sldId id="280" r:id="rId11"/>
    <p:sldId id="268" r:id="rId12"/>
    <p:sldId id="269" r:id="rId13"/>
    <p:sldId id="271" r:id="rId14"/>
    <p:sldId id="273" r:id="rId15"/>
    <p:sldId id="274" r:id="rId16"/>
    <p:sldId id="277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22" autoAdjust="0"/>
  </p:normalViewPr>
  <p:slideViewPr>
    <p:cSldViewPr>
      <p:cViewPr varScale="1">
        <p:scale>
          <a:sx n="67" d="100"/>
          <a:sy n="67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6F5103-9EF7-4371-A31B-277E48CE6585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231682-7A6B-444D-BC27-8ED510DA4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12776"/>
            <a:ext cx="6172200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Сюжетно-ролевая игра в процессе </a:t>
            </a:r>
            <a:r>
              <a:rPr lang="ru-RU" dirty="0" smtClean="0"/>
              <a:t>организации самостоятельной деятельности детей   дошкольного возраста.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Миронова </a:t>
            </a:r>
            <a:r>
              <a:rPr lang="ru-RU" dirty="0" smtClean="0"/>
              <a:t>Галина </a:t>
            </a:r>
            <a:r>
              <a:rPr lang="ru-RU" dirty="0" smtClean="0"/>
              <a:t>Викторовна, </a:t>
            </a:r>
            <a:r>
              <a:rPr lang="ru-RU" dirty="0" smtClean="0">
                <a:solidFill>
                  <a:srgbClr val="575F6D"/>
                </a:solidFill>
              </a:rPr>
              <a:t>в</a:t>
            </a:r>
            <a:r>
              <a:rPr lang="ru-RU" dirty="0" smtClean="0">
                <a:solidFill>
                  <a:srgbClr val="575F6D"/>
                </a:solidFill>
              </a:rPr>
              <a:t>оспитатель первой квалификационной категории</a:t>
            </a:r>
            <a:endParaRPr lang="ru-RU" dirty="0" smtClean="0"/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редней группы </a:t>
            </a:r>
            <a:r>
              <a:rPr lang="ru-RU" dirty="0" smtClean="0"/>
              <a:t>«Золотой Ключик»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Игра имеет большое значение для социализации ребенка, усвоения  им нравственных норм, правил поведения в обществе. В игре происходит становление личности ребенка, развиваются черты его характера, формируется общительность,активность,инициативность.</a:t>
            </a:r>
            <a:endParaRPr lang="ru-RU" sz="1600" dirty="0"/>
          </a:p>
        </p:txBody>
      </p:sp>
      <p:pic>
        <p:nvPicPr>
          <p:cNvPr id="7" name="Содержимое 6" descr="SAM_797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44037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Сюжетно-ролевая игра из всех игр имеет решающие значение для психического развития ребенка.</a:t>
            </a:r>
            <a:br>
              <a:rPr lang="ru-RU" sz="2400" dirty="0" smtClean="0"/>
            </a:br>
            <a:r>
              <a:rPr lang="ru-RU" sz="2400" dirty="0" smtClean="0"/>
              <a:t>Именно сюжетно-ролевая игра наиболее отвечает возможностям дошкольника, его потребностям и интересам.</a:t>
            </a:r>
            <a:br>
              <a:rPr lang="ru-RU" sz="2400" dirty="0" smtClean="0"/>
            </a:br>
            <a:r>
              <a:rPr lang="ru-RU" sz="2400" dirty="0" smtClean="0"/>
              <a:t>Благодаря ролевой игре ребенок приобщается к совместной со взрослыми жизни, удовлетворяя свои потребности.</a:t>
            </a:r>
            <a:br>
              <a:rPr lang="ru-RU" sz="2400" dirty="0" smtClean="0"/>
            </a:br>
            <a:r>
              <a:rPr lang="ru-RU" sz="2400" dirty="0" smtClean="0"/>
              <a:t>Моделируя различные явления жизни в ролевой игре, ребенок успешнее социализируется, проявляет свои потенциальные возможности.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</a:t>
            </a:r>
            <a:br>
              <a:rPr lang="ru-RU" sz="1800" dirty="0" smtClean="0"/>
            </a:br>
            <a:r>
              <a:rPr lang="ru-RU" sz="2400" dirty="0" smtClean="0"/>
              <a:t>      Игра для ребенка сама жизнь, поэтому она должна пронизывать все виды деятельности в детском саду.                  </a:t>
            </a:r>
            <a:endParaRPr lang="ru-RU" sz="2400" dirty="0"/>
          </a:p>
        </p:txBody>
      </p:sp>
      <p:pic>
        <p:nvPicPr>
          <p:cNvPr id="7" name="Содержимое 6" descr="SAM_788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средней группе возможно участие  воспитателя  в игре в той или иной роли. Я беру на себя не основную ,а второстепенную роль, с тем чтобы направить игру или оказать детям помощь в преодолении возникших затруднений.</a:t>
            </a:r>
            <a:endParaRPr lang="ru-RU" sz="1800" dirty="0"/>
          </a:p>
        </p:txBody>
      </p:sp>
      <p:pic>
        <p:nvPicPr>
          <p:cNvPr id="9" name="Содержимое 8" descr="SAM_80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«Семья»</a:t>
            </a:r>
            <a:br>
              <a:rPr lang="ru-RU" sz="1600" dirty="0" smtClean="0"/>
            </a:br>
            <a:r>
              <a:rPr lang="ru-RU" sz="1600" dirty="0" smtClean="0"/>
              <a:t>Побуждаю детей творчески воспроизводить в играх быт семьи.  самостоятельно создавать для задуманного сюжета игровую обстановку.</a:t>
            </a:r>
            <a:endParaRPr lang="ru-RU" sz="1600" dirty="0"/>
          </a:p>
        </p:txBody>
      </p:sp>
      <p:pic>
        <p:nvPicPr>
          <p:cNvPr id="7" name="Содержимое 6" descr="SAM_447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Разыгрывая тот или иной сюжет игры, ребенок берет на себя определенную роль. Главная роль-роль человека, который по сюжету игры руководит другими. (Это роль мамы- в семье, врача -в больнице, капитана на корабле и т.д.)</a:t>
            </a:r>
            <a:endParaRPr lang="ru-RU" sz="1800" dirty="0"/>
          </a:p>
        </p:txBody>
      </p:sp>
      <p:pic>
        <p:nvPicPr>
          <p:cNvPr id="12" name="Содержимое 11" descr="SAM_75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3357586" cy="3051182"/>
          </a:xfrm>
        </p:spPr>
      </p:pic>
      <p:pic>
        <p:nvPicPr>
          <p:cNvPr id="13" name="Содержимое 12" descr="SAM_758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285992"/>
            <a:ext cx="357190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«Оркестр»</a:t>
            </a:r>
            <a:br>
              <a:rPr lang="ru-RU" sz="2000" dirty="0" smtClean="0"/>
            </a:br>
            <a:r>
              <a:rPr lang="ru-RU" sz="2000" dirty="0" smtClean="0"/>
              <a:t>Знакомлю детей с различными музыкальными инструментами их назначением, учу игре на них.</a:t>
            </a:r>
            <a:endParaRPr lang="ru-RU" sz="2000" dirty="0"/>
          </a:p>
        </p:txBody>
      </p:sp>
      <p:pic>
        <p:nvPicPr>
          <p:cNvPr id="7" name="Содержимое 6" descr="SAM_798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14488"/>
            <a:ext cx="7467600" cy="4422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Я всегда поддерживаю интерес к игре, предоставляя ребенку время и место для игры, стимулируя его творческую активность.</a:t>
            </a:r>
            <a:endParaRPr lang="ru-RU" sz="2000" dirty="0"/>
          </a:p>
        </p:txBody>
      </p:sp>
      <p:pic>
        <p:nvPicPr>
          <p:cNvPr id="6" name="Содержимое 5" descr="SAM_807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214290"/>
            <a:ext cx="6710386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6" name="Содержимое 5" descr="SAM_59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357166"/>
            <a:ext cx="7572428" cy="5572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жизни детей 4-5 лет сюжетно-ролевая игра продолжает развиваться  и занимать ведущее место. Ребенок с увлечением выстраивает сюжеты, стремится к проигрыванию  самых разнообразных ролей, и становится более инициативным. Возросшие возможности позволяют ему выбирать тему и намечать замысел игры, обустраивать игровое пространство при помощи предметов.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7281890" cy="52149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Основной вид деятельности детей дошкольного возраста- игра, в ней развиваются духовные и физические силы ребенка, его внимание,память,воображение,</a:t>
            </a:r>
            <a:br>
              <a:rPr lang="ru-RU" sz="2800" dirty="0" smtClean="0"/>
            </a:br>
            <a:r>
              <a:rPr lang="ru-RU" sz="2800" dirty="0" smtClean="0"/>
              <a:t>дисциплинированность, ловкость.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Игра-это своеобразный, свойственный дошкольному возрасту способ усвоения общественного опыта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r>
              <a:rPr lang="ru-RU" sz="1600" dirty="0" smtClean="0"/>
              <a:t>Любимыми сюжетами у детей 4-5 лет остаются игры в  магазин и в  больницу, в которых дети наиболее легко воплощают в  свой жизненный опыт. Я ввожу в игру новые роли, помогаю расширять представления детей об игровом образе, о разнообразии ролей и ролевого поведения.</a:t>
            </a:r>
            <a:endParaRPr lang="ru-RU" sz="1600" dirty="0"/>
          </a:p>
        </p:txBody>
      </p:sp>
      <p:pic>
        <p:nvPicPr>
          <p:cNvPr id="5" name="Содержимое 4" descr="SAM_79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9890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детей игра-это средство познания окружающего мира, и самая доступная форма деятельности.</a:t>
            </a:r>
            <a:endParaRPr lang="ru-RU" sz="2000" dirty="0"/>
          </a:p>
        </p:txBody>
      </p:sp>
      <p:pic>
        <p:nvPicPr>
          <p:cNvPr id="7" name="Содержимое 6" descr="SAM_79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929090" cy="3357586"/>
          </a:xfrm>
        </p:spPr>
      </p:pic>
      <p:pic>
        <p:nvPicPr>
          <p:cNvPr id="8" name="Содержимое 7" descr="SAM_795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14554"/>
            <a:ext cx="3657600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«</a:t>
            </a:r>
            <a:r>
              <a:rPr lang="ru-RU" sz="2000" dirty="0" smtClean="0"/>
              <a:t>Больница»</a:t>
            </a:r>
            <a:br>
              <a:rPr lang="ru-RU" sz="2000" dirty="0" smtClean="0"/>
            </a:br>
            <a:r>
              <a:rPr lang="ru-RU" sz="2000" dirty="0" smtClean="0"/>
              <a:t>Развиваю интерес и уважение к благородной профессии врача.</a:t>
            </a:r>
            <a:br>
              <a:rPr lang="ru-RU" sz="2000" dirty="0" smtClean="0"/>
            </a:br>
            <a:r>
              <a:rPr lang="ru-RU" sz="2000" dirty="0" smtClean="0"/>
              <a:t>Помогаю  детям налаживать взаимодействия в совместной игре.</a:t>
            </a:r>
            <a:endParaRPr lang="ru-RU" sz="2000" dirty="0"/>
          </a:p>
        </p:txBody>
      </p:sp>
      <p:pic>
        <p:nvPicPr>
          <p:cNvPr id="7" name="Содержимое 6" descr="SAM_80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296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Основной источник, питающий сюжетно-ролевую игру ребенка, - это окружающий его мир, жизнь и деятельность взрослых и сверстников.</a:t>
            </a:r>
            <a:endParaRPr lang="ru-RU" sz="2000" dirty="0"/>
          </a:p>
        </p:txBody>
      </p:sp>
      <p:pic>
        <p:nvPicPr>
          <p:cNvPr id="7" name="Содержимое 6" descr="SAM_80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571744"/>
            <a:ext cx="3657600" cy="3143272"/>
          </a:xfrm>
        </p:spPr>
      </p:pic>
      <p:pic>
        <p:nvPicPr>
          <p:cNvPr id="8" name="Содержимое 7" descr="SAM_806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97829" y="2571744"/>
            <a:ext cx="3831771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«Шоферы»</a:t>
            </a:r>
            <a:br>
              <a:rPr lang="ru-RU" sz="1800" dirty="0" smtClean="0"/>
            </a:br>
            <a:r>
              <a:rPr lang="ru-RU" sz="1800" dirty="0" smtClean="0"/>
              <a:t>Закрепляю знания и умения о труде шофера, на основе  которых дети смогут развивать сюжетную игру. Например, в игре магазин шоферы привозящие в магазин продукты, могут  одновременно выступать и в роли грузчиков.</a:t>
            </a:r>
            <a:endParaRPr lang="ru-RU" sz="1800" dirty="0"/>
          </a:p>
        </p:txBody>
      </p:sp>
      <p:pic>
        <p:nvPicPr>
          <p:cNvPr id="7" name="Содержимое 6" descr="SAM_34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r>
              <a:rPr lang="ru-RU" sz="1400" dirty="0" smtClean="0"/>
              <a:t>«</a:t>
            </a:r>
            <a:r>
              <a:rPr lang="ru-RU" sz="1600" dirty="0" smtClean="0"/>
              <a:t>Строительство»</a:t>
            </a:r>
            <a:br>
              <a:rPr lang="ru-RU" sz="1600" dirty="0" smtClean="0"/>
            </a:br>
            <a:r>
              <a:rPr lang="ru-RU" sz="1600" dirty="0" smtClean="0"/>
              <a:t>Знакомлю детей со строительными профессиями, учу сооружать постройки несложной конструкции,воспитытваю дружеские взаимоотношения в коллективе, расширяю знания детей об особенностях труда строителей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Содержимое 5" descr="SAM_762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344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Сюжетно-ролевая игра в процессе организации самостоятельной деятельности детей   дошкольного возраста.</vt:lpstr>
      <vt:lpstr>В жизни детей 4-5 лет сюжетно-ролевая игра продолжает развиваться  и занимать ведущее место. Ребенок с увлечением выстраивает сюжеты, стремится к проигрыванию  самых разнообразных ролей, и становится более инициативным. Возросшие возможности позволяют ему выбирать тему и намечать замысел игры, обустраивать игровое пространство при помощи предметов. </vt:lpstr>
      <vt:lpstr>Основной вид деятельности детей дошкольного возраста- игра, в ней развиваются духовные и физические силы ребенка, его внимание,память,воображение, дисциплинированность, ловкость.  Игра-это своеобразный, свойственный дошкольному возрасту способ усвоения общественного опыта.</vt:lpstr>
      <vt:lpstr>Любимыми сюжетами у детей 4-5 лет остаются игры в  магазин и в  больницу, в которых дети наиболее легко воплощают в  свой жизненный опыт. Я ввожу в игру новые роли, помогаю расширять представления детей об игровом образе, о разнообразии ролей и ролевого поведения.</vt:lpstr>
      <vt:lpstr>Для детей игра-это средство познания окружающего мира, и самая доступная форма деятельности.</vt:lpstr>
      <vt:lpstr>«Больница» Развиваю интерес и уважение к благородной профессии врача. Помогаю  детям налаживать взаимодействия в совместной игре.</vt:lpstr>
      <vt:lpstr>Основной источник, питающий сюжетно-ролевую игру ребенка, - это окружающий его мир, жизнь и деятельность взрослых и сверстников.</vt:lpstr>
      <vt:lpstr>«Шоферы» Закрепляю знания и умения о труде шофера, на основе  которых дети смогут развивать сюжетную игру. Например, в игре магазин шоферы привозящие в магазин продукты, могут  одновременно выступать и в роли грузчиков.</vt:lpstr>
      <vt:lpstr>«Строительство» Знакомлю детей со строительными профессиями, учу сооружать постройки несложной конструкции,воспитытваю дружеские взаимоотношения в коллективе, расширяю знания детей об особенностях труда строителей.</vt:lpstr>
      <vt:lpstr>Игра имеет большое значение для социализации ребенка, усвоения  им нравственных норм, правил поведения в обществе. В игре происходит становление личности ребенка, развиваются черты его характера, формируется общительность,активность,инициативность.</vt:lpstr>
      <vt:lpstr>Сюжетно-ролевая игра из всех игр имеет решающие значение для психического развития ребенка. Именно сюжетно-ролевая игра наиболее отвечает возможностям дошкольника, его потребностям и интересам. Благодаря ролевой игре ребенок приобщается к совместной со взрослыми жизни, удовлетворяя свои потребности. Моделируя различные явления жизни в ролевой игре, ребенок успешнее социализируется, проявляет свои потенциальные возможности. </vt:lpstr>
      <vt:lpstr>                                                                         Игра для ребенка сама жизнь, поэтому она должна пронизывать все виды деятельности в детском саду.                  </vt:lpstr>
      <vt:lpstr>В средней группе возможно участие  воспитателя  в игре в той или иной роли. Я беру на себя не основную ,а второстепенную роль, с тем чтобы направить игру или оказать детям помощь в преодолении возникших затруднений.</vt:lpstr>
      <vt:lpstr>«Семья» Побуждаю детей творчески воспроизводить в играх быт семьи.  самостоятельно создавать для задуманного сюжета игровую обстановку.</vt:lpstr>
      <vt:lpstr>Разыгрывая тот или иной сюжет игры, ребенок берет на себя определенную роль. Главная роль-роль человека, который по сюжету игры руководит другими. (Это роль мамы- в семье, врача -в больнице, капитана на корабле и т.д.)</vt:lpstr>
      <vt:lpstr>«Оркестр» Знакомлю детей с различными музыкальными инструментами их назначением, учу игре на них.</vt:lpstr>
      <vt:lpstr>Я всегда поддерживаю интерес к игре, предоставляя ребенку время и место для игры, стимулируя его творческую активность.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</dc:title>
  <dc:creator>Пользователь Windows</dc:creator>
  <cp:lastModifiedBy>Ирина</cp:lastModifiedBy>
  <cp:revision>41</cp:revision>
  <dcterms:created xsi:type="dcterms:W3CDTF">2015-02-22T23:50:21Z</dcterms:created>
  <dcterms:modified xsi:type="dcterms:W3CDTF">2016-03-05T14:57:03Z</dcterms:modified>
</cp:coreProperties>
</file>