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1" r:id="rId1"/>
  </p:sldMasterIdLst>
  <p:sldIdLst>
    <p:sldId id="275" r:id="rId2"/>
    <p:sldId id="267" r:id="rId3"/>
    <p:sldId id="269" r:id="rId4"/>
    <p:sldId id="270" r:id="rId5"/>
    <p:sldId id="281" r:id="rId6"/>
    <p:sldId id="271" r:id="rId7"/>
    <p:sldId id="273" r:id="rId8"/>
    <p:sldId id="277" r:id="rId9"/>
    <p:sldId id="278" r:id="rId10"/>
    <p:sldId id="280" r:id="rId11"/>
    <p:sldId id="279" r:id="rId12"/>
    <p:sldId id="274" r:id="rId13"/>
    <p:sldId id="258" r:id="rId14"/>
    <p:sldId id="262" r:id="rId15"/>
    <p:sldId id="263" r:id="rId16"/>
    <p:sldId id="264" r:id="rId17"/>
    <p:sldId id="266" r:id="rId18"/>
    <p:sldId id="276" r:id="rId19"/>
    <p:sldId id="257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50" d="100"/>
          <a:sy n="50" d="100"/>
        </p:scale>
        <p:origin x="-571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E6F4-BB1D-774A-9B98-CDF802359AE6}" type="datetimeFigureOut">
              <a:rPr lang="en-US" smtClean="0"/>
              <a:pPr/>
              <a:t>2/8/2016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9EE96-9ED8-7B48-9353-7EDF5F0F62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E6F4-BB1D-774A-9B98-CDF802359AE6}" type="datetimeFigureOut">
              <a:rPr lang="en-US" smtClean="0"/>
              <a:pPr/>
              <a:t>2/8/2016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9EE96-9ED8-7B48-9353-7EDF5F0F62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E6F4-BB1D-774A-9B98-CDF802359AE6}" type="datetimeFigureOut">
              <a:rPr lang="en-US" smtClean="0"/>
              <a:pPr/>
              <a:t>2/8/2016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9EE96-9ED8-7B48-9353-7EDF5F0F62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E6F4-BB1D-774A-9B98-CDF802359AE6}" type="datetimeFigureOut">
              <a:rPr lang="en-US" smtClean="0"/>
              <a:pPr/>
              <a:t>2/8/2016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9EE96-9ED8-7B48-9353-7EDF5F0F62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E6F4-BB1D-774A-9B98-CDF802359AE6}" type="datetimeFigureOut">
              <a:rPr lang="en-US" smtClean="0"/>
              <a:pPr/>
              <a:t>2/8/2016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9EE96-9ED8-7B48-9353-7EDF5F0F62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E6F4-BB1D-774A-9B98-CDF802359AE6}" type="datetimeFigureOut">
              <a:rPr lang="en-US" smtClean="0"/>
              <a:pPr/>
              <a:t>2/8/2016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9EE96-9ED8-7B48-9353-7EDF5F0F62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E6F4-BB1D-774A-9B98-CDF802359AE6}" type="datetimeFigureOut">
              <a:rPr lang="en-US" smtClean="0"/>
              <a:pPr/>
              <a:t>2/8/2016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9EE96-9ED8-7B48-9353-7EDF5F0F62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E6F4-BB1D-774A-9B98-CDF802359AE6}" type="datetimeFigureOut">
              <a:rPr lang="en-US" smtClean="0"/>
              <a:pPr/>
              <a:t>2/8/2016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9EE96-9ED8-7B48-9353-7EDF5F0F62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E6F4-BB1D-774A-9B98-CDF802359AE6}" type="datetimeFigureOut">
              <a:rPr lang="en-US" smtClean="0"/>
              <a:pPr/>
              <a:t>2/8/2016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9EE96-9ED8-7B48-9353-7EDF5F0F62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E6F4-BB1D-774A-9B98-CDF802359AE6}" type="datetimeFigureOut">
              <a:rPr lang="en-US" smtClean="0"/>
              <a:pPr/>
              <a:t>2/8/2016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9EE96-9ED8-7B48-9353-7EDF5F0F62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E6F4-BB1D-774A-9B98-CDF802359AE6}" type="datetimeFigureOut">
              <a:rPr lang="en-US" smtClean="0"/>
              <a:pPr/>
              <a:t>2/8/2016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F79EE96-9ED8-7B48-9353-7EDF5F0F62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40EE6F4-BB1D-774A-9B98-CDF802359AE6}" type="datetimeFigureOut">
              <a:rPr lang="en-US" smtClean="0"/>
              <a:pPr/>
              <a:t>2/8/2016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F79EE96-9ED8-7B48-9353-7EDF5F0F6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microsoft.com/office/2007/relationships/hdphoto" Target="../media/hdphoto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56997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Спозаранку я встаю,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Звонким голосом пою.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Травку разгребаю,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Зёрна собираю.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У меня есть гребешок, 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Кто я дети?……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 </a:t>
            </a:r>
            <a:r>
              <a:rPr lang="ru-RU" b="0" dirty="0" smtClean="0"/>
              <a:t/>
            </a:r>
            <a:br>
              <a:rPr lang="ru-RU" b="0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0040"/>
            <a:ext cx="6477000" cy="1402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ПЕТУШОК </a:t>
            </a:r>
            <a:br>
              <a:rPr lang="ru-RU" b="1" dirty="0" smtClean="0"/>
            </a:br>
            <a:r>
              <a:rPr lang="ru-RU" b="1" dirty="0" smtClean="0"/>
              <a:t>из бросового материала</a:t>
            </a:r>
            <a:endParaRPr lang="ru-RU" dirty="0"/>
          </a:p>
        </p:txBody>
      </p:sp>
      <p:pic>
        <p:nvPicPr>
          <p:cNvPr id="6146" name="Picture 2" descr="C:\Users\елена\Desktop\1-jpg-jpg-thumb-81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27760" y="1775460"/>
            <a:ext cx="3169920" cy="2385060"/>
          </a:xfrm>
          <a:prstGeom prst="rect">
            <a:avLst/>
          </a:prstGeom>
          <a:noFill/>
        </p:spPr>
      </p:pic>
      <p:pic>
        <p:nvPicPr>
          <p:cNvPr id="6147" name="Picture 3" descr="C:\Users\елена\Desktop\930bcfb17fb4af4850a389ce371f281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5340" y="3352800"/>
            <a:ext cx="3703320" cy="3048000"/>
          </a:xfrm>
          <a:prstGeom prst="rect">
            <a:avLst/>
          </a:prstGeom>
          <a:noFill/>
        </p:spPr>
      </p:pic>
      <p:pic>
        <p:nvPicPr>
          <p:cNvPr id="6148" name="Picture 4" descr="C:\Users\елена\Desktop\image_16136.jpg"/>
          <p:cNvPicPr>
            <a:picLocks noChangeAspect="1" noChangeArrowheads="1"/>
          </p:cNvPicPr>
          <p:nvPr/>
        </p:nvPicPr>
        <p:blipFill>
          <a:blip r:embed="rId4"/>
          <a:srcRect l="6000" t="6727" r="6615" b="11455"/>
          <a:stretch>
            <a:fillRect/>
          </a:stretch>
        </p:blipFill>
        <p:spPr bwMode="auto">
          <a:xfrm>
            <a:off x="6477000" y="563880"/>
            <a:ext cx="2468880" cy="2316480"/>
          </a:xfrm>
          <a:prstGeom prst="rect">
            <a:avLst/>
          </a:prstGeom>
          <a:noFill/>
        </p:spPr>
      </p:pic>
      <p:pic>
        <p:nvPicPr>
          <p:cNvPr id="6150" name="Picture 6" descr="C:\Users\елена\Desktop\0E1C_4DADCC0F.jpg"/>
          <p:cNvPicPr>
            <a:picLocks noChangeAspect="1" noChangeArrowheads="1"/>
          </p:cNvPicPr>
          <p:nvPr/>
        </p:nvPicPr>
        <p:blipFill>
          <a:blip r:embed="rId5"/>
          <a:srcRect r="27692" b="6776"/>
          <a:stretch>
            <a:fillRect/>
          </a:stretch>
        </p:blipFill>
        <p:spPr bwMode="auto">
          <a:xfrm>
            <a:off x="259080" y="4160520"/>
            <a:ext cx="4038600" cy="2468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2440"/>
            <a:ext cx="8229600" cy="1173480"/>
          </a:xfrm>
        </p:spPr>
        <p:txBody>
          <a:bodyPr/>
          <a:lstStyle/>
          <a:p>
            <a:pPr algn="ctr"/>
            <a:r>
              <a:rPr lang="ru-RU" b="1" dirty="0" smtClean="0"/>
              <a:t>ПЕТУШОК - ВЫШИВКА</a:t>
            </a:r>
            <a:endParaRPr lang="ru-RU" b="1" dirty="0"/>
          </a:p>
        </p:txBody>
      </p:sp>
      <p:pic>
        <p:nvPicPr>
          <p:cNvPr id="3074" name="Picture 2" descr="C:\Users\елена\Desktop\2922.7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35163"/>
            <a:ext cx="3701759" cy="4389437"/>
          </a:xfrm>
          <a:prstGeom prst="rect">
            <a:avLst/>
          </a:prstGeom>
          <a:noFill/>
        </p:spPr>
      </p:pic>
      <p:pic>
        <p:nvPicPr>
          <p:cNvPr id="3075" name="Picture 3" descr="C:\Users\елена\Desktop\18660-a-59-petya-petushok-charivnitsya-kanva-s-nanesennim-risunkom-1-800x800.jpg"/>
          <p:cNvPicPr>
            <a:picLocks noChangeAspect="1" noChangeArrowheads="1"/>
          </p:cNvPicPr>
          <p:nvPr/>
        </p:nvPicPr>
        <p:blipFill>
          <a:blip r:embed="rId3"/>
          <a:srcRect l="8300" t="7900" r="9200" b="8700"/>
          <a:stretch>
            <a:fillRect/>
          </a:stretch>
        </p:blipFill>
        <p:spPr bwMode="auto">
          <a:xfrm>
            <a:off x="4495800" y="1935162"/>
            <a:ext cx="4191000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10" descr="Петушок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63440" y="2118360"/>
            <a:ext cx="4480560" cy="4739640"/>
          </a:xfrm>
        </p:spPr>
      </p:pic>
      <p:sp>
        <p:nvSpPr>
          <p:cNvPr id="6" name="Выноска-облако 5"/>
          <p:cNvSpPr/>
          <p:nvPr/>
        </p:nvSpPr>
        <p:spPr>
          <a:xfrm rot="19518292" flipH="1">
            <a:off x="257282" y="494590"/>
            <a:ext cx="4338652" cy="3223155"/>
          </a:xfrm>
          <a:prstGeom prst="cloudCallout">
            <a:avLst>
              <a:gd name="adj1" fmla="val -40114"/>
              <a:gd name="adj2" fmla="val 747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  МЫ ПОРАБОТАЕМ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ПЛАСТИЛИНОМ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>
            <a:off x="4013483" y="1493436"/>
            <a:ext cx="4774595" cy="4956886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67163" y="147094"/>
            <a:ext cx="8103751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harcoal CY"/>
                <a:cs typeface="Charcoal CY"/>
              </a:rPr>
              <a:t>Гребешок и туловище</a:t>
            </a:r>
            <a:endParaRPr lang="ru-RU" sz="54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harcoal CY"/>
              <a:cs typeface="Charcoal CY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274358" y="4492776"/>
            <a:ext cx="2116486" cy="2130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824425" y="1566691"/>
            <a:ext cx="3846489" cy="4883631"/>
          </a:xfrm>
          <a:prstGeom prst="rect">
            <a:avLst/>
          </a:prstGeom>
          <a:ln w="38100" cap="sq">
            <a:solidFill>
              <a:srgbClr val="9DA0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248648" y="1274820"/>
            <a:ext cx="4539430" cy="5347980"/>
          </a:xfrm>
          <a:prstGeom prst="rect">
            <a:avLst/>
          </a:prstGeom>
          <a:ln w="38100" cap="sq">
            <a:solidFill>
              <a:srgbClr val="9DA0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10621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3652" y="153069"/>
            <a:ext cx="473729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harcoal CY"/>
                <a:cs typeface="Charcoal CY"/>
              </a:rPr>
              <a:t>Глаза и клюв</a:t>
            </a:r>
            <a:endParaRPr lang="ru-RU" sz="54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harcoal CY"/>
              <a:cs typeface="Charcoal CY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>
            <a:off x="3574508" y="1643479"/>
            <a:ext cx="5277706" cy="4759801"/>
          </a:xfrm>
          <a:prstGeom prst="rect">
            <a:avLst/>
          </a:prstGeom>
          <a:ln w="38100" cap="sq">
            <a:solidFill>
              <a:srgbClr val="9DA0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274358" y="4492776"/>
            <a:ext cx="2116486" cy="2130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854294" y="1643478"/>
            <a:ext cx="3997920" cy="4662363"/>
          </a:xfrm>
          <a:prstGeom prst="rect">
            <a:avLst/>
          </a:prstGeom>
          <a:ln w="38100" cap="sq">
            <a:solidFill>
              <a:srgbClr val="9DA0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484783" y="2221437"/>
            <a:ext cx="2971800" cy="3606800"/>
          </a:xfrm>
          <a:prstGeom prst="rect">
            <a:avLst/>
          </a:prstGeom>
          <a:ln w="38100" cap="sq">
            <a:solidFill>
              <a:srgbClr val="9DA0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374068" y="1643478"/>
            <a:ext cx="4613475" cy="4809573"/>
          </a:xfrm>
          <a:prstGeom prst="rect">
            <a:avLst/>
          </a:prstGeom>
          <a:ln w="38100" cap="sq">
            <a:solidFill>
              <a:srgbClr val="9DA0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17649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2567" y="335253"/>
            <a:ext cx="2905288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harcoal CY"/>
                <a:cs typeface="Charcoal CY"/>
              </a:rPr>
              <a:t>Крылья</a:t>
            </a:r>
            <a:endParaRPr lang="ru-RU" sz="54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harcoal CY"/>
              <a:cs typeface="Charcoal CY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>
            <a:off x="4170259" y="1676072"/>
            <a:ext cx="4587565" cy="4750647"/>
          </a:xfrm>
          <a:prstGeom prst="rect">
            <a:avLst/>
          </a:prstGeom>
          <a:ln w="38100" cap="sq">
            <a:solidFill>
              <a:srgbClr val="9DA0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274358" y="4492776"/>
            <a:ext cx="2116486" cy="2130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646431" y="2879086"/>
            <a:ext cx="5111393" cy="3547633"/>
          </a:xfrm>
          <a:prstGeom prst="rect">
            <a:avLst/>
          </a:prstGeom>
          <a:ln w="38100" cap="sq">
            <a:solidFill>
              <a:srgbClr val="9DA0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466898" y="3095666"/>
            <a:ext cx="5361626" cy="3331053"/>
          </a:xfrm>
          <a:prstGeom prst="rect">
            <a:avLst/>
          </a:prstGeom>
          <a:ln w="38100" cap="sq">
            <a:solidFill>
              <a:srgbClr val="9DA0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815001" y="2668515"/>
            <a:ext cx="6013523" cy="3648521"/>
          </a:xfrm>
          <a:prstGeom prst="rect">
            <a:avLst/>
          </a:prstGeom>
          <a:ln w="38100" cap="sq">
            <a:solidFill>
              <a:srgbClr val="9DA0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725991" y="2161508"/>
            <a:ext cx="6102533" cy="4265211"/>
          </a:xfrm>
          <a:prstGeom prst="rect">
            <a:avLst/>
          </a:prstGeom>
          <a:ln w="38100" cap="sq">
            <a:solidFill>
              <a:srgbClr val="9DA0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17649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>
            <a:off x="3763036" y="1295503"/>
            <a:ext cx="4947912" cy="5092100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274358" y="4492776"/>
            <a:ext cx="2116486" cy="2130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814449" y="1221293"/>
            <a:ext cx="3896499" cy="5116718"/>
          </a:xfrm>
          <a:prstGeom prst="rect">
            <a:avLst/>
          </a:prstGeom>
          <a:ln w="38100" cap="sq">
            <a:solidFill>
              <a:srgbClr val="9DA0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600424" y="1925003"/>
            <a:ext cx="5181638" cy="4462600"/>
          </a:xfrm>
          <a:prstGeom prst="rect">
            <a:avLst/>
          </a:prstGeom>
          <a:ln w="38100" cap="sq">
            <a:solidFill>
              <a:srgbClr val="9DA0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434355" y="1613533"/>
            <a:ext cx="5347707" cy="4724478"/>
          </a:xfrm>
          <a:prstGeom prst="rect">
            <a:avLst/>
          </a:prstGeom>
          <a:ln w="38100" cap="sq">
            <a:solidFill>
              <a:srgbClr val="9DA0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46346" y="147094"/>
            <a:ext cx="3070071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harcoal CY"/>
                <a:cs typeface="Charcoal CY"/>
              </a:rPr>
              <a:t>Хвостик</a:t>
            </a:r>
            <a:endParaRPr lang="ru-RU" sz="54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harcoal CY"/>
              <a:cs typeface="Charcoal CY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7649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>
            <a:off x="3739715" y="1925274"/>
            <a:ext cx="5007526" cy="4572089"/>
          </a:xfrm>
          <a:prstGeom prst="rect">
            <a:avLst/>
          </a:prstGeom>
          <a:ln w="38100" cap="sq">
            <a:solidFill>
              <a:srgbClr val="9DA0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850075" y="1925274"/>
            <a:ext cx="5868040" cy="4430969"/>
          </a:xfrm>
          <a:prstGeom prst="rect">
            <a:avLst/>
          </a:prstGeom>
          <a:ln w="38100" cap="sq">
            <a:solidFill>
              <a:srgbClr val="9DA0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085205" y="2383346"/>
            <a:ext cx="6654112" cy="4114018"/>
          </a:xfrm>
          <a:prstGeom prst="rect">
            <a:avLst/>
          </a:prstGeom>
          <a:ln w="38100" cap="sq">
            <a:solidFill>
              <a:srgbClr val="9DA0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710592" y="2696944"/>
            <a:ext cx="6028725" cy="3800420"/>
          </a:xfrm>
          <a:prstGeom prst="rect">
            <a:avLst/>
          </a:prstGeom>
          <a:ln w="38100" cap="sq">
            <a:solidFill>
              <a:srgbClr val="9DA0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024893" y="1254425"/>
            <a:ext cx="5722348" cy="5242939"/>
          </a:xfrm>
          <a:prstGeom prst="ellipse">
            <a:avLst/>
          </a:prstGeom>
          <a:ln w="63500" cap="rnd">
            <a:solidFill>
              <a:srgbClr val="9DA03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614969" y="147094"/>
            <a:ext cx="2332828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harcoal CY"/>
                <a:cs typeface="Charcoal CY"/>
              </a:rPr>
              <a:t>Лапки</a:t>
            </a:r>
            <a:endParaRPr lang="ru-RU" sz="54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harcoal CY"/>
              <a:cs typeface="Charcoal CY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3403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840" y="1249680"/>
            <a:ext cx="85953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3">
                    <a:lumMod val="75000"/>
                  </a:schemeClr>
                </a:solidFill>
              </a:rPr>
              <a:t>Кто заливисто поёт,</a:t>
            </a:r>
          </a:p>
          <a:p>
            <a:pPr algn="ctr"/>
            <a:r>
              <a:rPr lang="ru-RU" sz="4400" b="1" dirty="0" smtClean="0">
                <a:solidFill>
                  <a:schemeClr val="accent3">
                    <a:lumMod val="75000"/>
                  </a:schemeClr>
                </a:solidFill>
              </a:rPr>
              <a:t>О том, что солнышко встаёт?</a:t>
            </a:r>
            <a:br>
              <a:rPr lang="ru-RU" sz="44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44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44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4400" b="1" dirty="0" smtClean="0">
                <a:solidFill>
                  <a:schemeClr val="accent3">
                    <a:lumMod val="75000"/>
                  </a:schemeClr>
                </a:solidFill>
              </a:rPr>
              <a:t>Кто гордо вышел на лужок?</a:t>
            </a:r>
            <a:br>
              <a:rPr lang="ru-RU" sz="44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4400" b="1" dirty="0" smtClean="0">
                <a:solidFill>
                  <a:schemeClr val="accent3">
                    <a:lumMod val="75000"/>
                  </a:schemeClr>
                </a:solidFill>
              </a:rPr>
              <a:t>НАШ ЛЮБИМЫЙ ПЕТУШОК!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35721" y="1676400"/>
            <a:ext cx="4635639" cy="4924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759381" y="847673"/>
            <a:ext cx="2594299" cy="3265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58690" y="442979"/>
            <a:ext cx="2682540" cy="32280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759381" y="24169"/>
            <a:ext cx="2480167" cy="2779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>
            <a:off x="6759381" y="4556474"/>
            <a:ext cx="2384619" cy="2853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1053893">
            <a:off x="-310392" y="3771071"/>
            <a:ext cx="2837170" cy="339530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93520" y="609599"/>
            <a:ext cx="63092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ВОТ  я  КАКОЙ!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9453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630838" y="2277070"/>
            <a:ext cx="6284561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harcoal CY"/>
                <a:cs typeface="Charcoal CY"/>
              </a:rPr>
              <a:t>ПЕТУШО</a:t>
            </a:r>
            <a:r>
              <a:rPr lang="ru-RU" sz="540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harcoal CY"/>
                <a:cs typeface="Charcoal CY"/>
              </a:rPr>
              <a:t>К</a:t>
            </a:r>
            <a:endParaRPr lang="ru-RU" sz="54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harcoal CY"/>
              <a:cs typeface="Charcoal CY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840477" y="3855721"/>
            <a:ext cx="5074922" cy="2879174"/>
          </a:xfrm>
        </p:spPr>
        <p:txBody>
          <a:bodyPr>
            <a:normAutofit/>
          </a:bodyPr>
          <a:lstStyle/>
          <a:p>
            <a:endParaRPr lang="en-US" b="1" dirty="0">
              <a:solidFill>
                <a:schemeClr val="accent3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250396" y="668214"/>
            <a:ext cx="3590081" cy="35075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s://im3-tub-ru.yandex.net/i?id=3234ce9d3e83b03864d428e2474e5df8&amp;n=33&amp;h=215&amp;w=28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0680" y="3581400"/>
            <a:ext cx="3474719" cy="315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3623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2360" y="929640"/>
            <a:ext cx="5501641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УДАЧИ!</a:t>
            </a:r>
            <a:endParaRPr lang="ru-RU" sz="9600" b="1" cap="none" spc="0" dirty="0">
              <a:ln w="1143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 descr="C:\Users\елена\Desktop\130f0_5421.jpg"/>
          <p:cNvPicPr>
            <a:picLocks noChangeAspect="1" noChangeArrowheads="1"/>
          </p:cNvPicPr>
          <p:nvPr/>
        </p:nvPicPr>
        <p:blipFill>
          <a:blip r:embed="rId2"/>
          <a:srcRect l="7942" t="5400" r="7942" b="16350"/>
          <a:stretch>
            <a:fillRect/>
          </a:stretch>
        </p:blipFill>
        <p:spPr bwMode="auto">
          <a:xfrm>
            <a:off x="198120" y="1463039"/>
            <a:ext cx="3093720" cy="4145281"/>
          </a:xfrm>
          <a:prstGeom prst="rect">
            <a:avLst/>
          </a:prstGeom>
          <a:noFill/>
        </p:spPr>
      </p:pic>
      <p:pic>
        <p:nvPicPr>
          <p:cNvPr id="5" name="Picture 5" descr="C:\Users\елена\Desktop\f1c754ed6081b5edbd99fe571700d4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2360" y="3108960"/>
            <a:ext cx="5227320" cy="3425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елена\Desktop\img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96240"/>
            <a:ext cx="5516880" cy="15392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АППЛИКАЦИЯ </a:t>
            </a:r>
            <a:br>
              <a:rPr lang="ru-RU" b="1" dirty="0" smtClean="0"/>
            </a:br>
            <a:r>
              <a:rPr lang="ru-RU" b="1" dirty="0" smtClean="0"/>
              <a:t>из бумаги</a:t>
            </a:r>
            <a:endParaRPr lang="ru-RU" b="1" dirty="0"/>
          </a:p>
        </p:txBody>
      </p:sp>
      <p:pic>
        <p:nvPicPr>
          <p:cNvPr id="4" name="Содержимое 3" descr="https://im2-tub-ru.yandex.net/i?id=ac121801108e70a13de13e724a5e9a9d&amp;n=33&amp;h=215&amp;w=30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79320"/>
            <a:ext cx="5212080" cy="377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елена\Desktop\IMG_11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3640" y="350520"/>
            <a:ext cx="2453640" cy="2987040"/>
          </a:xfrm>
          <a:prstGeom prst="rect">
            <a:avLst/>
          </a:prstGeom>
          <a:noFill/>
        </p:spPr>
      </p:pic>
      <p:pic>
        <p:nvPicPr>
          <p:cNvPr id="5122" name="Picture 2" descr="C:\Users\елена\Desktop\image_82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74080" y="3550920"/>
            <a:ext cx="298323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60119"/>
            <a:ext cx="8229600" cy="127933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АППЛИКАЦИЯ</a:t>
            </a:r>
            <a:br>
              <a:rPr lang="ru-RU" b="1" dirty="0" smtClean="0"/>
            </a:br>
            <a:r>
              <a:rPr lang="ru-RU" b="1" dirty="0" smtClean="0"/>
              <a:t>из ткани</a:t>
            </a:r>
            <a:endParaRPr lang="ru-RU" dirty="0"/>
          </a:p>
        </p:txBody>
      </p:sp>
      <p:pic>
        <p:nvPicPr>
          <p:cNvPr id="4" name="Содержимое 3" descr="PC0104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611" r="22540" b="13698"/>
          <a:stretch>
            <a:fillRect/>
          </a:stretch>
        </p:blipFill>
        <p:spPr>
          <a:xfrm>
            <a:off x="2400612" y="2437571"/>
            <a:ext cx="4342776" cy="42075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АППЛИКАЦИЯ</a:t>
            </a:r>
            <a:br>
              <a:rPr lang="ru-RU" b="1" dirty="0" smtClean="0"/>
            </a:br>
            <a:r>
              <a:rPr lang="ru-RU" b="1" dirty="0" smtClean="0"/>
              <a:t>из ниток</a:t>
            </a:r>
            <a:endParaRPr lang="ru-RU" b="1" dirty="0"/>
          </a:p>
        </p:txBody>
      </p:sp>
      <p:pic>
        <p:nvPicPr>
          <p:cNvPr id="5" name="Содержимое 4" descr="http://ukodelie.bywww.rukodelie.by/content/files/body/6460.jpg"/>
          <p:cNvPicPr>
            <a:picLocks noGrp="1"/>
          </p:cNvPicPr>
          <p:nvPr>
            <p:ph idx="1"/>
          </p:nvPr>
        </p:nvPicPr>
        <p:blipFill>
          <a:blip r:embed="rId2"/>
          <a:srcRect l="7729" t="2045" r="50693" b="52602"/>
          <a:stretch>
            <a:fillRect/>
          </a:stretch>
        </p:blipFill>
        <p:spPr bwMode="auto">
          <a:xfrm>
            <a:off x="2103120" y="2072640"/>
            <a:ext cx="4907280" cy="451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АППЛИКАЦИЯ</a:t>
            </a:r>
            <a:br>
              <a:rPr lang="ru-RU" b="1" dirty="0" smtClean="0"/>
            </a:br>
            <a:r>
              <a:rPr lang="ru-RU" b="1" dirty="0" smtClean="0"/>
              <a:t>из осенних листьев</a:t>
            </a:r>
            <a:endParaRPr lang="ru-RU" dirty="0"/>
          </a:p>
        </p:txBody>
      </p:sp>
      <p:pic>
        <p:nvPicPr>
          <p:cNvPr id="4" name="Picture 4" descr="DSC0639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119" t="9451" r="9463" b="12414"/>
          <a:stretch>
            <a:fillRect/>
          </a:stretch>
        </p:blipFill>
        <p:spPr bwMode="auto">
          <a:xfrm>
            <a:off x="1920240" y="2133600"/>
            <a:ext cx="4968240" cy="437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SC0638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 t="10871" b="2056"/>
          <a:stretch>
            <a:fillRect/>
          </a:stretch>
        </p:blipFill>
        <p:spPr bwMode="auto">
          <a:xfrm>
            <a:off x="1271587" y="1898968"/>
            <a:ext cx="705802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229600" cy="1158240"/>
          </a:xfrm>
        </p:spPr>
        <p:txBody>
          <a:bodyPr/>
          <a:lstStyle/>
          <a:p>
            <a:pPr algn="ctr"/>
            <a:r>
              <a:rPr lang="ru-RU" b="1" dirty="0" smtClean="0"/>
              <a:t>ПЕТУШОК из солёного теста</a:t>
            </a:r>
            <a:endParaRPr lang="ru-RU" b="1" dirty="0"/>
          </a:p>
        </p:txBody>
      </p:sp>
      <p:pic>
        <p:nvPicPr>
          <p:cNvPr id="1026" name="Picture 2" descr="C:\Users\елена\Desktop\71d7a0e3a3082308cdc324435045307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319528"/>
            <a:ext cx="3794760" cy="3822192"/>
          </a:xfrm>
          <a:prstGeom prst="rect">
            <a:avLst/>
          </a:prstGeom>
          <a:noFill/>
        </p:spPr>
      </p:pic>
      <p:pic>
        <p:nvPicPr>
          <p:cNvPr id="1027" name="Picture 3" descr="C:\Users\елена\Desktop\5.jpg"/>
          <p:cNvPicPr>
            <a:picLocks noChangeAspect="1" noChangeArrowheads="1"/>
          </p:cNvPicPr>
          <p:nvPr/>
        </p:nvPicPr>
        <p:blipFill>
          <a:blip r:embed="rId3"/>
          <a:srcRect l="19537" t="17612" r="28240" b="7164"/>
          <a:stretch>
            <a:fillRect/>
          </a:stretch>
        </p:blipFill>
        <p:spPr bwMode="auto">
          <a:xfrm>
            <a:off x="4861560" y="1478280"/>
            <a:ext cx="2621280" cy="2752344"/>
          </a:xfrm>
          <a:prstGeom prst="rect">
            <a:avLst/>
          </a:prstGeom>
          <a:noFill/>
        </p:spPr>
      </p:pic>
      <p:pic>
        <p:nvPicPr>
          <p:cNvPr id="6" name="Рисунок 5" descr="https://im2-tub-ru.yandex.net/i?id=9876d759b66c2973a58fcee25c32d5f6&amp;n=33&amp;h=215&amp;w=318"/>
          <p:cNvPicPr/>
          <p:nvPr/>
        </p:nvPicPr>
        <p:blipFill>
          <a:blip r:embed="rId4"/>
          <a:srcRect l="19698" t="7821" r="4020" b="10056"/>
          <a:stretch>
            <a:fillRect/>
          </a:stretch>
        </p:blipFill>
        <p:spPr bwMode="auto">
          <a:xfrm>
            <a:off x="5943600" y="4461510"/>
            <a:ext cx="2743200" cy="213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8120"/>
            <a:ext cx="8229600" cy="1371600"/>
          </a:xfrm>
        </p:spPr>
        <p:txBody>
          <a:bodyPr/>
          <a:lstStyle/>
          <a:p>
            <a:pPr algn="ctr"/>
            <a:r>
              <a:rPr lang="ru-RU" b="1" dirty="0" smtClean="0"/>
              <a:t>ПЕТУШОК из бисера</a:t>
            </a:r>
            <a:endParaRPr lang="ru-RU" dirty="0"/>
          </a:p>
        </p:txBody>
      </p:sp>
      <p:pic>
        <p:nvPicPr>
          <p:cNvPr id="2050" name="Picture 2" descr="C:\Users\елена\Desktop\image_8042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615"/>
          <a:stretch>
            <a:fillRect/>
          </a:stretch>
        </p:blipFill>
        <p:spPr bwMode="auto">
          <a:xfrm>
            <a:off x="5532120" y="2110581"/>
            <a:ext cx="3383280" cy="2971800"/>
          </a:xfrm>
          <a:prstGeom prst="rect">
            <a:avLst/>
          </a:prstGeom>
          <a:noFill/>
        </p:spPr>
      </p:pic>
      <p:pic>
        <p:nvPicPr>
          <p:cNvPr id="2051" name="Picture 3" descr="C:\Users\елена\Desktop\biser.info_23861_petuh_12323681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686" y="1569720"/>
            <a:ext cx="4125913" cy="2987040"/>
          </a:xfrm>
          <a:prstGeom prst="rect">
            <a:avLst/>
          </a:prstGeom>
          <a:noFill/>
        </p:spPr>
      </p:pic>
      <p:pic>
        <p:nvPicPr>
          <p:cNvPr id="2052" name="Picture 4" descr="C:\Users\елена\Desktop\04-053.JPG"/>
          <p:cNvPicPr>
            <a:picLocks noChangeAspect="1" noChangeArrowheads="1"/>
          </p:cNvPicPr>
          <p:nvPr/>
        </p:nvPicPr>
        <p:blipFill>
          <a:blip r:embed="rId4"/>
          <a:srcRect l="6800" t="15726" r="3333" b="7060"/>
          <a:stretch>
            <a:fillRect/>
          </a:stretch>
        </p:blipFill>
        <p:spPr bwMode="auto">
          <a:xfrm>
            <a:off x="2225040" y="4297680"/>
            <a:ext cx="3840480" cy="2377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320</TotalTime>
  <Words>49</Words>
  <Application>Microsoft Office PowerPoint</Application>
  <PresentationFormat>Экран (4:3)</PresentationFormat>
  <Paragraphs>20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Спозаранку я встаю, Звонким голосом пою. Травку разгребаю, Зёрна собираю. У меня есть гребешок,  Кто я дети?……   </vt:lpstr>
      <vt:lpstr>ПЕТУШОК</vt:lpstr>
      <vt:lpstr>Слайд 3</vt:lpstr>
      <vt:lpstr>АППЛИКАЦИЯ  из бумаги</vt:lpstr>
      <vt:lpstr>АППЛИКАЦИЯ из ткани</vt:lpstr>
      <vt:lpstr>АППЛИКАЦИЯ из ниток</vt:lpstr>
      <vt:lpstr>АППЛИКАЦИЯ из осенних листьев</vt:lpstr>
      <vt:lpstr>ПЕТУШОК из солёного теста</vt:lpstr>
      <vt:lpstr>ПЕТУШОК из бисера</vt:lpstr>
      <vt:lpstr>ПЕТУШОК  из бросового материала</vt:lpstr>
      <vt:lpstr>ПЕТУШОК - ВЫШИВКА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МВИДЕО</dc:creator>
  <cp:lastModifiedBy>елена</cp:lastModifiedBy>
  <cp:revision>21</cp:revision>
  <dcterms:created xsi:type="dcterms:W3CDTF">2012-09-27T15:07:57Z</dcterms:created>
  <dcterms:modified xsi:type="dcterms:W3CDTF">2016-02-08T08:43:49Z</dcterms:modified>
</cp:coreProperties>
</file>