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4" r:id="rId2"/>
    <p:sldId id="256" r:id="rId3"/>
    <p:sldId id="267" r:id="rId4"/>
    <p:sldId id="257" r:id="rId5"/>
    <p:sldId id="258" r:id="rId6"/>
    <p:sldId id="259" r:id="rId7"/>
    <p:sldId id="268" r:id="rId8"/>
    <p:sldId id="260" r:id="rId9"/>
    <p:sldId id="269" r:id="rId10"/>
    <p:sldId id="261" r:id="rId11"/>
    <p:sldId id="262" r:id="rId12"/>
    <p:sldId id="263" r:id="rId13"/>
    <p:sldId id="270" r:id="rId14"/>
    <p:sldId id="264" r:id="rId15"/>
    <p:sldId id="271" r:id="rId16"/>
    <p:sldId id="265" r:id="rId17"/>
    <p:sldId id="266" r:id="rId18"/>
    <p:sldId id="273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12.03.2016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12.03.2016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12.03.2016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12.03.2016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12.03.2016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12.03.2016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12.03.2016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836712"/>
            <a:ext cx="8229600" cy="1143000"/>
          </a:xfrm>
        </p:spPr>
        <p:txBody>
          <a:bodyPr>
            <a:noAutofit/>
          </a:bodyPr>
          <a:lstStyle/>
          <a:p>
            <a:r>
              <a:rPr lang="ru-RU" sz="2000" dirty="0" smtClean="0"/>
              <a:t>МАДОУ «Детский сад комбинированного вида №7 </a:t>
            </a:r>
            <a:r>
              <a:rPr lang="ru-RU" sz="2000" dirty="0" err="1" smtClean="0"/>
              <a:t>г.Шебекино</a:t>
            </a:r>
            <a:r>
              <a:rPr lang="ru-RU" sz="2000" dirty="0" smtClean="0"/>
              <a:t>» </a:t>
            </a:r>
            <a:endParaRPr lang="ru-RU" sz="2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0" y="2780928"/>
            <a:ext cx="8229600" cy="3633267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/>
              <a:t>Презентация «Семейный альбом», посвященная празднику </a:t>
            </a:r>
          </a:p>
          <a:p>
            <a:pPr marL="0" indent="0" algn="ctr">
              <a:buNone/>
            </a:pPr>
            <a:r>
              <a:rPr lang="ru-RU" dirty="0" smtClean="0"/>
              <a:t>8 марта!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2771800" y="5291916"/>
            <a:ext cx="36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2016 год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492697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61"/>
          <a:stretch/>
        </p:blipFill>
        <p:spPr>
          <a:xfrm rot="5400000">
            <a:off x="-51973" y="706797"/>
            <a:ext cx="4506953" cy="3057203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00" r="11869"/>
          <a:stretch/>
        </p:blipFill>
        <p:spPr>
          <a:xfrm>
            <a:off x="-24975" y="3136986"/>
            <a:ext cx="4452959" cy="372101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34105" y="659977"/>
            <a:ext cx="4068330" cy="271222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3689708"/>
            <a:ext cx="4224389" cy="3168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754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858"/>
            <a:ext cx="4288191" cy="2858794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00191"/>
            <a:ext cx="4721252" cy="306402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91746" y="1708615"/>
            <a:ext cx="4392488" cy="281419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4862">
            <a:off x="5114388" y="3992898"/>
            <a:ext cx="3876638" cy="258442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302047" y="935848"/>
            <a:ext cx="223224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dirty="0" smtClean="0"/>
              <a:t>А вот на этом фото </a:t>
            </a:r>
          </a:p>
          <a:p>
            <a:pPr algn="just"/>
            <a:r>
              <a:rPr lang="ru-RU" sz="2400" dirty="0" smtClean="0"/>
              <a:t>С подружкой я своей.</a:t>
            </a:r>
          </a:p>
          <a:p>
            <a:pPr algn="just"/>
            <a:r>
              <a:rPr lang="ru-RU" sz="2400" dirty="0" smtClean="0"/>
              <a:t>Мы с ней пять лет уж дружим,</a:t>
            </a:r>
          </a:p>
          <a:p>
            <a:pPr algn="just"/>
            <a:r>
              <a:rPr lang="ru-RU" sz="2400" dirty="0" smtClean="0"/>
              <a:t>Игрушки делим с ней.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2811547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703767" y="1198988"/>
            <a:ext cx="4422721" cy="297808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88" r="19514"/>
          <a:stretch/>
        </p:blipFill>
        <p:spPr>
          <a:xfrm>
            <a:off x="5724128" y="1844824"/>
            <a:ext cx="3468103" cy="439153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75856" y="2132856"/>
            <a:ext cx="223224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dirty="0" smtClean="0"/>
              <a:t>А вот папа – пограничник, Стережет покой страны.</a:t>
            </a:r>
          </a:p>
          <a:p>
            <a:pPr algn="just"/>
            <a:r>
              <a:rPr lang="ru-RU" sz="2400" dirty="0" smtClean="0"/>
              <a:t>Все мужчины непременно</a:t>
            </a:r>
          </a:p>
          <a:p>
            <a:pPr algn="just"/>
            <a:r>
              <a:rPr lang="ru-RU" sz="2400" dirty="0" smtClean="0"/>
              <a:t>Служить в армии должны.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7897573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836712"/>
            <a:ext cx="3672408" cy="49663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90950"/>
            <a:ext cx="3998913" cy="306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37" y="-29996"/>
            <a:ext cx="4003849" cy="30989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434317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42"/>
          <a:stretch/>
        </p:blipFill>
        <p:spPr>
          <a:xfrm rot="5400000">
            <a:off x="4866289" y="400766"/>
            <a:ext cx="4203849" cy="3496284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32554"/>
            <a:ext cx="4075971" cy="3497171"/>
          </a:xfr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4250833"/>
            <a:ext cx="3988174" cy="260716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331640" y="1364078"/>
            <a:ext cx="352839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dirty="0" smtClean="0"/>
              <a:t>А вот это праздник</a:t>
            </a:r>
          </a:p>
          <a:p>
            <a:pPr algn="just"/>
            <a:r>
              <a:rPr lang="ru-RU" sz="2400" dirty="0" smtClean="0"/>
              <a:t>У всей моей семьи.</a:t>
            </a:r>
          </a:p>
          <a:p>
            <a:pPr algn="just"/>
            <a:r>
              <a:rPr lang="ru-RU" sz="2400" dirty="0" smtClean="0"/>
              <a:t>На празднике в весёлые</a:t>
            </a:r>
          </a:p>
          <a:p>
            <a:pPr algn="just"/>
            <a:r>
              <a:rPr lang="ru-RU" sz="2400" dirty="0" smtClean="0"/>
              <a:t>Играем игры мы.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3989801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95214">
            <a:off x="300219" y="1764892"/>
            <a:ext cx="4781332" cy="29407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0112" y="692696"/>
            <a:ext cx="3813888" cy="5085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9253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674731" y="2231523"/>
            <a:ext cx="4048385" cy="2698923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601670" y="666074"/>
            <a:ext cx="3996443" cy="266429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2002" y="3717032"/>
            <a:ext cx="3955368" cy="263691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7596" y="369111"/>
            <a:ext cx="4049774" cy="2699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2284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60"/>
            <a:ext cx="3995936" cy="2663957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0021" y="10732"/>
            <a:ext cx="4863979" cy="320224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126100" y="3433736"/>
            <a:ext cx="4057139" cy="271706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31" t="-1" r="24243" b="-4601"/>
          <a:stretch/>
        </p:blipFill>
        <p:spPr>
          <a:xfrm>
            <a:off x="0" y="2763700"/>
            <a:ext cx="3158837" cy="348953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075287" y="4071284"/>
            <a:ext cx="3314984" cy="2209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1300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772816"/>
            <a:ext cx="8229600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000" dirty="0" smtClean="0"/>
              <a:t>Ну вот, альбом мы закрываем,</a:t>
            </a:r>
          </a:p>
          <a:p>
            <a:pPr marL="0" indent="0" algn="ctr">
              <a:buNone/>
            </a:pPr>
            <a:r>
              <a:rPr lang="ru-RU" sz="4000" dirty="0" smtClean="0"/>
              <a:t>Что впереди, пока не знаем.</a:t>
            </a:r>
          </a:p>
          <a:p>
            <a:pPr marL="0" indent="0" algn="ctr">
              <a:buNone/>
            </a:pPr>
            <a:r>
              <a:rPr lang="ru-RU" sz="4000" dirty="0" smtClean="0"/>
              <a:t>Событий много на пути.</a:t>
            </a:r>
          </a:p>
          <a:p>
            <a:pPr marL="0" indent="0" algn="ctr">
              <a:buNone/>
            </a:pPr>
            <a:r>
              <a:rPr lang="ru-RU" sz="4000" dirty="0" smtClean="0"/>
              <a:t>Сумеем с честью их пройти!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24217882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" y="-16024"/>
            <a:ext cx="3009172" cy="401222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9319" y="-34249"/>
            <a:ext cx="3014681" cy="403045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167397" y="2472711"/>
            <a:ext cx="292547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dirty="0" smtClean="0"/>
              <a:t>Эта девочка в платье из ситца</a:t>
            </a:r>
          </a:p>
          <a:p>
            <a:pPr algn="just"/>
            <a:r>
              <a:rPr lang="ru-RU" sz="2400" dirty="0" smtClean="0"/>
              <a:t>Школьных двоек уже не боится.</a:t>
            </a:r>
          </a:p>
          <a:p>
            <a:pPr algn="just"/>
            <a:r>
              <a:rPr lang="ru-RU" sz="2400" dirty="0" smtClean="0"/>
              <a:t>Эта ночь над родною рекой,</a:t>
            </a:r>
          </a:p>
          <a:p>
            <a:pPr algn="just"/>
            <a:r>
              <a:rPr lang="ru-RU" sz="2400" dirty="0" smtClean="0"/>
              <a:t>Это мама и бал выпускной.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1975272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872" y="445293"/>
            <a:ext cx="4535487" cy="296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74" y="260648"/>
            <a:ext cx="2841625" cy="385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2348880"/>
            <a:ext cx="2947269" cy="4177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881960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912492" y="1893220"/>
            <a:ext cx="4953198" cy="3128214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201816" y="1827186"/>
            <a:ext cx="4896544" cy="327585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347864" y="2564904"/>
            <a:ext cx="23762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dirty="0" smtClean="0"/>
              <a:t>А на этом фото – бабушка моя,</a:t>
            </a:r>
          </a:p>
          <a:p>
            <a:pPr algn="just"/>
            <a:r>
              <a:rPr lang="ru-RU" sz="2400" dirty="0" smtClean="0"/>
              <a:t>Самая хорошая, ласковая!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8929689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63147">
            <a:off x="342992" y="1325316"/>
            <a:ext cx="5196277" cy="3543793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3429000"/>
            <a:ext cx="4932040" cy="342900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8900" y="0"/>
            <a:ext cx="3975100" cy="3097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444629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737106" y="2120685"/>
            <a:ext cx="4247455" cy="283163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597690" y="2111818"/>
            <a:ext cx="4365106" cy="296702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3567691"/>
            <a:ext cx="4572000" cy="304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185592" y="1124744"/>
            <a:ext cx="288032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dirty="0" smtClean="0"/>
              <a:t>А вот мама модная и в глазах задор.</a:t>
            </a:r>
          </a:p>
          <a:p>
            <a:pPr algn="just"/>
            <a:r>
              <a:rPr lang="ru-RU" sz="2400" dirty="0" smtClean="0"/>
              <a:t>Это мама на программе «Модный приговор»!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40391913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96077">
            <a:off x="361049" y="1655942"/>
            <a:ext cx="5097959" cy="3452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404664"/>
            <a:ext cx="4067944" cy="5904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0752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724221" y="683991"/>
            <a:ext cx="4103948" cy="2735965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7484" y="3629980"/>
            <a:ext cx="4636693" cy="322802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667511" y="667512"/>
            <a:ext cx="4005065" cy="2670043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45024"/>
            <a:ext cx="4091947" cy="323013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59832" y="1268760"/>
            <a:ext cx="273630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dirty="0" smtClean="0"/>
              <a:t>Это что за карапуз? Здесь лежит в кроватке,</a:t>
            </a:r>
          </a:p>
          <a:p>
            <a:pPr algn="just"/>
            <a:r>
              <a:rPr lang="ru-RU" sz="2400" dirty="0" smtClean="0"/>
              <a:t>Глазки-бусинки закрыв, и сопит так сладко?</a:t>
            </a:r>
          </a:p>
        </p:txBody>
      </p:sp>
    </p:spTree>
    <p:extLst>
      <p:ext uri="{BB962C8B-B14F-4D97-AF65-F5344CB8AC3E}">
        <p14:creationId xmlns:p14="http://schemas.microsoft.com/office/powerpoint/2010/main" val="23752815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97411">
            <a:off x="168232" y="3977721"/>
            <a:ext cx="3761558" cy="24928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0030" y="630457"/>
            <a:ext cx="3455987" cy="518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7478" y="0"/>
            <a:ext cx="3584918" cy="2574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2676596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</TotalTime>
  <Words>177</Words>
  <Application>Microsoft Office PowerPoint</Application>
  <PresentationFormat>Экран (4:3)</PresentationFormat>
  <Paragraphs>29</Paragraphs>
  <Slides>18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Тема Office</vt:lpstr>
      <vt:lpstr>МАДОУ «Детский сад комбинированного вида №7 г.Шебекино»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</dc:creator>
  <cp:lastModifiedBy>Анастасия</cp:lastModifiedBy>
  <cp:revision>8</cp:revision>
  <dcterms:created xsi:type="dcterms:W3CDTF">2016-03-01T13:42:46Z</dcterms:created>
  <dcterms:modified xsi:type="dcterms:W3CDTF">2016-03-12T12:20:49Z</dcterms:modified>
</cp:coreProperties>
</file>